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3BB"/>
    <a:srgbClr val="21649B"/>
    <a:srgbClr val="3B9DC4"/>
    <a:srgbClr val="6DBDD4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9D94-2296-884B-8E4C-67E66D1ED947}" v="12" dt="2018-11-19T10:34:3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3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666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899D94-2296-884B-8E4C-67E66D1ED947}"/>
    <pc:docChg chg="modSld">
      <pc:chgData name="Axel Maille" userId="065ad68c099279a8" providerId="LiveId" clId="{5E899D94-2296-884B-8E4C-67E66D1ED947}" dt="2018-11-19T10:36:01.993" v="206" actId="6549"/>
      <pc:docMkLst>
        <pc:docMk/>
      </pc:docMkLst>
      <pc:sldChg chg="modSp">
        <pc:chgData name="Axel Maille" userId="065ad68c099279a8" providerId="LiveId" clId="{5E899D94-2296-884B-8E4C-67E66D1ED947}" dt="2018-11-19T10:36:01.993" v="206" actId="6549"/>
        <pc:sldMkLst>
          <pc:docMk/>
          <pc:sldMk cId="2374965228" sldId="257"/>
        </pc:sldMkLst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4.225" v="119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6.741" v="198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8.100" v="200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17.842" v="111" actId="6549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9.238" v="2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2.333" v="11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0.677" v="20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3.711" v="11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1.993" v="206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4.909" v="11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7.994" v="120" actId="1076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5.667" v="11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8.309" v="11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4.176" v="197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37.795" v="70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4.596" v="86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3.799" v="121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7.418" v="130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1.277" v="140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7.014" v="93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4.448" v="147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7.971" v="155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1.156" v="162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50.727" v="105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5.160" v="170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8.344" v="17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1.414" v="18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4.835" v="196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82276" b="9223"/>
          <a:stretch/>
        </p:blipFill>
        <p:spPr>
          <a:xfrm>
            <a:off x="6210300" y="1"/>
            <a:ext cx="1392481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738" y="65839"/>
            <a:ext cx="722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>
                <a:solidFill>
                  <a:srgbClr val="21649B"/>
                </a:solidFill>
                <a:cs typeface="Lato Black" panose="020F0A02020204030203" pitchFamily="34" charset="0"/>
              </a:rPr>
              <a:t>Séverine</a:t>
            </a:r>
            <a:r>
              <a:rPr lang="en-GB" sz="7200" dirty="0">
                <a:solidFill>
                  <a:srgbClr val="21649B"/>
                </a:solidFill>
                <a:cs typeface="Lato Black" panose="020F0A02020204030203" pitchFamily="34" charset="0"/>
              </a:rPr>
              <a:t> DUMONT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9299" y="1401206"/>
            <a:ext cx="1090620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9299" y="186346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4383" y="1863469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 smtClean="0">
                <a:cs typeface="Lato" panose="020F0502020204030203" pitchFamily="34" charset="0"/>
              </a:rPr>
              <a:t>Società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err="1" smtClean="0">
                <a:cs typeface="Lato" panose="020F0502020204030203" pitchFamily="34" charset="0"/>
              </a:rPr>
              <a:t>Posizione</a:t>
            </a:r>
            <a:r>
              <a:rPr lang="en-GB" sz="900" i="1" dirty="0" smtClean="0">
                <a:cs typeface="Lato" panose="020F0502020204030203" pitchFamily="34" charset="0"/>
              </a:rPr>
              <a:t> 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ea typeface="Lato" charset="0"/>
                <a:cs typeface="Lato" charset="0"/>
              </a:rPr>
              <a:t>Lorem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596561" y="2125079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299" y="347239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4383" y="3472393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Società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err="1">
                <a:cs typeface="Lato" panose="020F0502020204030203" pitchFamily="34" charset="0"/>
              </a:rPr>
              <a:t>Posizione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596561" y="3734003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9299" y="50813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4383" y="5081317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Società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err="1">
                <a:cs typeface="Lato" panose="020F0502020204030203" pitchFamily="34" charset="0"/>
              </a:rPr>
              <a:t>Posizione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596561" y="5342927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9299" y="669024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4383" y="6690242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Società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err="1">
                <a:cs typeface="Lato" panose="020F0502020204030203" pitchFamily="34" charset="0"/>
              </a:rPr>
              <a:t>Posizione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596561" y="6951852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242" y="9120335"/>
            <a:ext cx="825803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102" y="9509952"/>
            <a:ext cx="286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242" y="7950638"/>
            <a:ext cx="2496453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INFORMAZIONE ADDIZIONALE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6028" y="8311241"/>
            <a:ext cx="2638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Integer </a:t>
            </a:r>
            <a:r>
              <a:rPr lang="en-GB" sz="1000" dirty="0" err="1">
                <a:cs typeface="Lato" panose="020F0502020204030203" pitchFamily="34" charset="0"/>
              </a:rPr>
              <a:t>efficitur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arcu</a:t>
            </a:r>
            <a:r>
              <a:rPr lang="en-GB" sz="1000" dirty="0">
                <a:cs typeface="Lato" panose="020F0502020204030203" pitchFamily="34" charset="0"/>
              </a:rPr>
              <a:t> a </a:t>
            </a:r>
            <a:r>
              <a:rPr lang="en-GB" sz="1000" dirty="0" err="1">
                <a:cs typeface="Lato" panose="020F0502020204030203" pitchFamily="34" charset="0"/>
              </a:rPr>
              <a:t>auctor</a:t>
            </a:r>
            <a:r>
              <a:rPr lang="en-GB" sz="1000" dirty="0"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79299" y="8336847"/>
            <a:ext cx="1217256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68346" y="8747690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 smtClean="0"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17854" y="87476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268346" y="9507244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Università</a:t>
            </a:r>
            <a:r>
              <a:rPr lang="es-ES" sz="1000" dirty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7854" y="95072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5853" y="1398079"/>
            <a:ext cx="913968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08242" y="1797454"/>
            <a:ext cx="2750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08242" y="2760889"/>
            <a:ext cx="121084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0014" y="310598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Professionale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0014" y="340607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0014" y="372045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0014" y="4034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0014" y="4349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0014" y="47794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0014" y="50795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0014" y="53939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0014" y="57083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Tedesco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0014" y="614154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Personalità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0014" y="64416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0014" y="675600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Innovatore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0014" y="707039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0014" y="73889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Organizzato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06811" y="3473922"/>
            <a:ext cx="1247787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06811" y="3782052"/>
            <a:ext cx="1247787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06811" y="4090182"/>
            <a:ext cx="1247787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06811" y="4398311"/>
            <a:ext cx="1247787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06811" y="5102195"/>
            <a:ext cx="1247787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06811" y="5410325"/>
            <a:ext cx="1247787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06811" y="5718455"/>
            <a:ext cx="1247787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06811" y="6505007"/>
            <a:ext cx="1247787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06811" y="6813137"/>
            <a:ext cx="1247787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06811" y="7121267"/>
            <a:ext cx="1247787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6811" y="7429396"/>
            <a:ext cx="1247787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254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15</cp:revision>
  <dcterms:created xsi:type="dcterms:W3CDTF">2017-02-16T03:54:32Z</dcterms:created>
  <dcterms:modified xsi:type="dcterms:W3CDTF">2019-02-05T09:46:05Z</dcterms:modified>
</cp:coreProperties>
</file>