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93BB"/>
    <a:srgbClr val="21649B"/>
    <a:srgbClr val="3B9DC4"/>
    <a:srgbClr val="6DBDD4"/>
    <a:srgbClr val="F0B5A0"/>
    <a:srgbClr val="82CDD2"/>
    <a:srgbClr val="88D1D7"/>
    <a:srgbClr val="B1DAE0"/>
    <a:srgbClr val="C9820F"/>
    <a:srgbClr val="A592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899D94-2296-884B-8E4C-67E66D1ED947}" v="12" dt="2018-11-19T10:34:38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33" autoAdjust="0"/>
    <p:restoredTop sz="95324" autoAdjust="0"/>
  </p:normalViewPr>
  <p:slideViewPr>
    <p:cSldViewPr snapToGrid="0">
      <p:cViewPr>
        <p:scale>
          <a:sx n="106" d="100"/>
          <a:sy n="106" d="100"/>
        </p:scale>
        <p:origin x="666" y="-18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5E899D94-2296-884B-8E4C-67E66D1ED947}"/>
    <pc:docChg chg="modSld">
      <pc:chgData name="Axel Maille" userId="065ad68c099279a8" providerId="LiveId" clId="{5E899D94-2296-884B-8E4C-67E66D1ED947}" dt="2018-11-19T10:36:01.993" v="206" actId="6549"/>
      <pc:docMkLst>
        <pc:docMk/>
      </pc:docMkLst>
      <pc:sldChg chg="modSp">
        <pc:chgData name="Axel Maille" userId="065ad68c099279a8" providerId="LiveId" clId="{5E899D94-2296-884B-8E4C-67E66D1ED947}" dt="2018-11-19T10:36:01.993" v="206" actId="6549"/>
        <pc:sldMkLst>
          <pc:docMk/>
          <pc:sldMk cId="2374965228" sldId="257"/>
        </pc:sldMkLst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54.225" v="119" actId="1076"/>
          <ac:spMkLst>
            <pc:docMk/>
            <pc:sldMk cId="2374965228" sldId="257"/>
            <ac:spMk id="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46.741" v="198" actId="1076"/>
          <ac:spMkLst>
            <pc:docMk/>
            <pc:sldMk cId="2374965228" sldId="257"/>
            <ac:spMk id="1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58.100" v="200" actId="6549"/>
          <ac:spMkLst>
            <pc:docMk/>
            <pc:sldMk cId="2374965228" sldId="257"/>
            <ac:spMk id="1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1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17.842" v="111" actId="6549"/>
          <ac:spMkLst>
            <pc:docMk/>
            <pc:sldMk cId="2374965228" sldId="257"/>
            <ac:spMk id="1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59.238" v="202" actId="6549"/>
          <ac:spMkLst>
            <pc:docMk/>
            <pc:sldMk cId="2374965228" sldId="257"/>
            <ac:spMk id="1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22.333" v="112"/>
          <ac:spMkLst>
            <pc:docMk/>
            <pc:sldMk cId="2374965228" sldId="257"/>
            <ac:spMk id="2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6:00.677" v="204" actId="6549"/>
          <ac:spMkLst>
            <pc:docMk/>
            <pc:sldMk cId="2374965228" sldId="257"/>
            <ac:spMk id="2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23.711" v="113"/>
          <ac:spMkLst>
            <pc:docMk/>
            <pc:sldMk cId="2374965228" sldId="257"/>
            <ac:spMk id="2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6:01.993" v="206" actId="6549"/>
          <ac:spMkLst>
            <pc:docMk/>
            <pc:sldMk cId="2374965228" sldId="257"/>
            <ac:spMk id="2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3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24.909" v="114"/>
          <ac:spMkLst>
            <pc:docMk/>
            <pc:sldMk cId="2374965228" sldId="257"/>
            <ac:spMk id="3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3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57.994" v="120" actId="1076"/>
          <ac:spMkLst>
            <pc:docMk/>
            <pc:sldMk cId="2374965228" sldId="257"/>
            <ac:spMk id="3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14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35.667" v="116" actId="207"/>
          <ac:spMkLst>
            <pc:docMk/>
            <pc:sldMk cId="2374965228" sldId="257"/>
            <ac:spMk id="14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14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38.309" v="117"/>
          <ac:spMkLst>
            <pc:docMk/>
            <pc:sldMk cId="2374965228" sldId="257"/>
            <ac:spMk id="14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15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44.176" v="197" actId="1076"/>
          <ac:spMkLst>
            <pc:docMk/>
            <pc:sldMk cId="2374965228" sldId="257"/>
            <ac:spMk id="20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37.795" v="70" actId="207"/>
          <ac:spMkLst>
            <pc:docMk/>
            <pc:sldMk cId="2374965228" sldId="257"/>
            <ac:spMk id="20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0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44.596" v="86" actId="20577"/>
          <ac:spMkLst>
            <pc:docMk/>
            <pc:sldMk cId="2374965228" sldId="257"/>
            <ac:spMk id="20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0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03.799" v="121" actId="6549"/>
          <ac:spMkLst>
            <pc:docMk/>
            <pc:sldMk cId="2374965228" sldId="257"/>
            <ac:spMk id="20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07.418" v="130" actId="20577"/>
          <ac:spMkLst>
            <pc:docMk/>
            <pc:sldMk cId="2374965228" sldId="257"/>
            <ac:spMk id="20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11.277" v="140" actId="20577"/>
          <ac:spMkLst>
            <pc:docMk/>
            <pc:sldMk cId="2374965228" sldId="257"/>
            <ac:spMk id="20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47.014" v="93" actId="20577"/>
          <ac:spMkLst>
            <pc:docMk/>
            <pc:sldMk cId="2374965228" sldId="257"/>
            <ac:spMk id="20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14.448" v="147" actId="20577"/>
          <ac:spMkLst>
            <pc:docMk/>
            <pc:sldMk cId="2374965228" sldId="257"/>
            <ac:spMk id="21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17.971" v="155" actId="20577"/>
          <ac:spMkLst>
            <pc:docMk/>
            <pc:sldMk cId="2374965228" sldId="257"/>
            <ac:spMk id="21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21.156" v="162" actId="20577"/>
          <ac:spMkLst>
            <pc:docMk/>
            <pc:sldMk cId="2374965228" sldId="257"/>
            <ac:spMk id="21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50.727" v="105" actId="20577"/>
          <ac:spMkLst>
            <pc:docMk/>
            <pc:sldMk cId="2374965228" sldId="257"/>
            <ac:spMk id="21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25.160" v="170" actId="20577"/>
          <ac:spMkLst>
            <pc:docMk/>
            <pc:sldMk cId="2374965228" sldId="257"/>
            <ac:spMk id="21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28.344" v="179" actId="20577"/>
          <ac:spMkLst>
            <pc:docMk/>
            <pc:sldMk cId="2374965228" sldId="257"/>
            <ac:spMk id="21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31.414" v="187" actId="20577"/>
          <ac:spMkLst>
            <pc:docMk/>
            <pc:sldMk cId="2374965228" sldId="257"/>
            <ac:spMk id="21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34.835" v="196" actId="20577"/>
          <ac:spMkLst>
            <pc:docMk/>
            <pc:sldMk cId="2374965228" sldId="257"/>
            <ac:spMk id="21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1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5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l="82276" b="9223"/>
          <a:stretch/>
        </p:blipFill>
        <p:spPr>
          <a:xfrm>
            <a:off x="6210300" y="1"/>
            <a:ext cx="1392481" cy="1068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9738" y="65839"/>
            <a:ext cx="7227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 err="1">
                <a:solidFill>
                  <a:srgbClr val="21649B"/>
                </a:solidFill>
                <a:cs typeface="Lato Black" panose="020F0A02020204030203" pitchFamily="34" charset="0"/>
              </a:rPr>
              <a:t>Séverine</a:t>
            </a:r>
            <a:r>
              <a:rPr lang="en-GB" sz="7200" dirty="0">
                <a:solidFill>
                  <a:srgbClr val="21649B"/>
                </a:solidFill>
                <a:cs typeface="Lato Black" panose="020F0A02020204030203" pitchFamily="34" charset="0"/>
              </a:rPr>
              <a:t> DUMONT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79299" y="1401206"/>
            <a:ext cx="1090620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ESPERIENZA</a:t>
            </a:r>
            <a:endParaRPr lang="en-GB" sz="14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9299" y="1863469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14383" y="1863469"/>
            <a:ext cx="1403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err="1" smtClean="0">
                <a:cs typeface="Lato" panose="020F0502020204030203" pitchFamily="34" charset="0"/>
              </a:rPr>
              <a:t>Società</a:t>
            </a:r>
            <a:endParaRPr lang="en-GB" sz="900" b="1" dirty="0">
              <a:cs typeface="Lato" panose="020F0502020204030203" pitchFamily="34" charset="0"/>
            </a:endParaRPr>
          </a:p>
          <a:p>
            <a:r>
              <a:rPr lang="en-GB" sz="900" i="1" dirty="0" err="1" smtClean="0">
                <a:cs typeface="Lato" panose="020F0502020204030203" pitchFamily="34" charset="0"/>
              </a:rPr>
              <a:t>Posizione</a:t>
            </a:r>
            <a:r>
              <a:rPr lang="en-GB" sz="900" i="1" dirty="0" smtClean="0">
                <a:cs typeface="Lato" panose="020F0502020204030203" pitchFamily="34" charset="0"/>
              </a:rPr>
              <a:t> </a:t>
            </a:r>
            <a:endParaRPr lang="en-GB" sz="900" i="1" dirty="0"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900" dirty="0" err="1">
                <a:ea typeface="Lato" charset="0"/>
                <a:cs typeface="Lato" charset="0"/>
              </a:rPr>
              <a:t>Lorem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ipsum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dolor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sit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amet</a:t>
            </a:r>
            <a:r>
              <a:rPr lang="fr-FR" sz="900" dirty="0">
                <a:ea typeface="Lato" charset="0"/>
                <a:cs typeface="Lato" charset="0"/>
              </a:rPr>
              <a:t>, </a:t>
            </a:r>
            <a:r>
              <a:rPr lang="fr-FR" sz="900" dirty="0" err="1">
                <a:ea typeface="Lato" charset="0"/>
                <a:cs typeface="Lato" charset="0"/>
              </a:rPr>
              <a:t>consectetur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adipiscing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elit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Morbi</a:t>
            </a:r>
            <a:r>
              <a:rPr lang="fr-FR" sz="900" dirty="0">
                <a:ea typeface="Lato" charset="0"/>
                <a:cs typeface="Lato" charset="0"/>
              </a:rPr>
              <a:t> tristique </a:t>
            </a:r>
            <a:r>
              <a:rPr lang="fr-FR" sz="900" dirty="0" err="1">
                <a:ea typeface="Lato" charset="0"/>
                <a:cs typeface="Lato" charset="0"/>
              </a:rPr>
              <a:t>sapien</a:t>
            </a:r>
            <a:r>
              <a:rPr lang="fr-FR" sz="900" dirty="0">
                <a:ea typeface="Lato" charset="0"/>
                <a:cs typeface="Lato" charset="0"/>
              </a:rPr>
              <a:t> nec </a:t>
            </a:r>
            <a:r>
              <a:rPr lang="fr-FR" sz="900" dirty="0" err="1">
                <a:ea typeface="Lato" charset="0"/>
                <a:cs typeface="Lato" charset="0"/>
              </a:rPr>
              <a:t>nulla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rutrum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imperdiet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Nullam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faucibus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augue</a:t>
            </a:r>
            <a:r>
              <a:rPr lang="fr-FR" sz="900" dirty="0">
                <a:ea typeface="Lato" charset="0"/>
                <a:cs typeface="Lato" charset="0"/>
              </a:rPr>
              <a:t> id </a:t>
            </a:r>
            <a:r>
              <a:rPr lang="fr-FR" sz="900" dirty="0" err="1">
                <a:ea typeface="Lato" charset="0"/>
                <a:cs typeface="Lato" charset="0"/>
              </a:rPr>
              <a:t>velit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luctus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maximus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4" name="Oval 13"/>
          <p:cNvSpPr/>
          <p:nvPr/>
        </p:nvSpPr>
        <p:spPr>
          <a:xfrm>
            <a:off x="3596561" y="2125079"/>
            <a:ext cx="846386" cy="846386"/>
          </a:xfrm>
          <a:prstGeom prst="ellipse">
            <a:avLst/>
          </a:prstGeom>
          <a:solidFill>
            <a:srgbClr val="2D93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79299" y="3472393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14383" y="3472393"/>
            <a:ext cx="1403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err="1">
                <a:cs typeface="Lato" panose="020F0502020204030203" pitchFamily="34" charset="0"/>
              </a:rPr>
              <a:t>Società</a:t>
            </a:r>
            <a:endParaRPr lang="en-GB" sz="900" b="1" dirty="0">
              <a:cs typeface="Lato" panose="020F0502020204030203" pitchFamily="34" charset="0"/>
            </a:endParaRPr>
          </a:p>
          <a:p>
            <a:r>
              <a:rPr lang="en-GB" sz="900" i="1" dirty="0" err="1">
                <a:cs typeface="Lato" panose="020F0502020204030203" pitchFamily="34" charset="0"/>
              </a:rPr>
              <a:t>Posizione</a:t>
            </a:r>
            <a:r>
              <a:rPr lang="en-GB" sz="900" i="1" dirty="0">
                <a:cs typeface="Lato" panose="020F0502020204030203" pitchFamily="34" charset="0"/>
              </a:rPr>
              <a:t> </a:t>
            </a:r>
          </a:p>
          <a:p>
            <a:pPr defTabSz="685800">
              <a:defRPr/>
            </a:pPr>
            <a:r>
              <a:rPr lang="fr-FR" sz="900" dirty="0" err="1" smtClean="0">
                <a:ea typeface="Lato" charset="0"/>
                <a:cs typeface="Lato" charset="0"/>
              </a:rPr>
              <a:t>Lorem</a:t>
            </a:r>
            <a:r>
              <a:rPr lang="fr-FR" sz="900" dirty="0" smtClean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ipsum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dolor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sit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amet</a:t>
            </a:r>
            <a:r>
              <a:rPr lang="fr-FR" sz="900" dirty="0">
                <a:ea typeface="Lato" charset="0"/>
                <a:cs typeface="Lato" charset="0"/>
              </a:rPr>
              <a:t>, </a:t>
            </a:r>
            <a:r>
              <a:rPr lang="fr-FR" sz="900" dirty="0" err="1">
                <a:ea typeface="Lato" charset="0"/>
                <a:cs typeface="Lato" charset="0"/>
              </a:rPr>
              <a:t>consectetur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adipiscing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elit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Morbi</a:t>
            </a:r>
            <a:r>
              <a:rPr lang="fr-FR" sz="900" dirty="0">
                <a:ea typeface="Lato" charset="0"/>
                <a:cs typeface="Lato" charset="0"/>
              </a:rPr>
              <a:t> tristique </a:t>
            </a:r>
            <a:r>
              <a:rPr lang="fr-FR" sz="900" dirty="0" err="1">
                <a:ea typeface="Lato" charset="0"/>
                <a:cs typeface="Lato" charset="0"/>
              </a:rPr>
              <a:t>sapien</a:t>
            </a:r>
            <a:r>
              <a:rPr lang="fr-FR" sz="900" dirty="0">
                <a:ea typeface="Lato" charset="0"/>
                <a:cs typeface="Lato" charset="0"/>
              </a:rPr>
              <a:t> nec </a:t>
            </a:r>
            <a:r>
              <a:rPr lang="fr-FR" sz="900" dirty="0" err="1">
                <a:ea typeface="Lato" charset="0"/>
                <a:cs typeface="Lato" charset="0"/>
              </a:rPr>
              <a:t>nulla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rutrum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imperdiet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Nullam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faucibus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augue</a:t>
            </a:r>
            <a:r>
              <a:rPr lang="fr-FR" sz="900" dirty="0">
                <a:ea typeface="Lato" charset="0"/>
                <a:cs typeface="Lato" charset="0"/>
              </a:rPr>
              <a:t> id </a:t>
            </a:r>
            <a:r>
              <a:rPr lang="fr-FR" sz="900" dirty="0" err="1">
                <a:ea typeface="Lato" charset="0"/>
                <a:cs typeface="Lato" charset="0"/>
              </a:rPr>
              <a:t>velit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luctus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maximus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9" name="Oval 18"/>
          <p:cNvSpPr/>
          <p:nvPr/>
        </p:nvSpPr>
        <p:spPr>
          <a:xfrm>
            <a:off x="3596561" y="3734003"/>
            <a:ext cx="846386" cy="846386"/>
          </a:xfrm>
          <a:prstGeom prst="ellipse">
            <a:avLst/>
          </a:prstGeom>
          <a:solidFill>
            <a:srgbClr val="2D93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79299" y="5081317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14383" y="5081317"/>
            <a:ext cx="1403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err="1">
                <a:cs typeface="Lato" panose="020F0502020204030203" pitchFamily="34" charset="0"/>
              </a:rPr>
              <a:t>Società</a:t>
            </a:r>
            <a:endParaRPr lang="en-GB" sz="900" b="1" dirty="0">
              <a:cs typeface="Lato" panose="020F0502020204030203" pitchFamily="34" charset="0"/>
            </a:endParaRPr>
          </a:p>
          <a:p>
            <a:r>
              <a:rPr lang="en-GB" sz="900" i="1" dirty="0" err="1">
                <a:cs typeface="Lato" panose="020F0502020204030203" pitchFamily="34" charset="0"/>
              </a:rPr>
              <a:t>Posizione</a:t>
            </a:r>
            <a:r>
              <a:rPr lang="en-GB" sz="900" i="1" dirty="0">
                <a:cs typeface="Lato" panose="020F0502020204030203" pitchFamily="34" charset="0"/>
              </a:rPr>
              <a:t> </a:t>
            </a:r>
          </a:p>
          <a:p>
            <a:pPr defTabSz="685800">
              <a:defRPr/>
            </a:pPr>
            <a:r>
              <a:rPr lang="fr-FR" sz="900" dirty="0" err="1" smtClean="0">
                <a:ea typeface="Lato" charset="0"/>
                <a:cs typeface="Lato" charset="0"/>
              </a:rPr>
              <a:t>Lorem</a:t>
            </a:r>
            <a:r>
              <a:rPr lang="fr-FR" sz="900" dirty="0" smtClean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ipsum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dolor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sit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amet</a:t>
            </a:r>
            <a:r>
              <a:rPr lang="fr-FR" sz="900" dirty="0">
                <a:ea typeface="Lato" charset="0"/>
                <a:cs typeface="Lato" charset="0"/>
              </a:rPr>
              <a:t>, </a:t>
            </a:r>
            <a:r>
              <a:rPr lang="fr-FR" sz="900" dirty="0" err="1">
                <a:ea typeface="Lato" charset="0"/>
                <a:cs typeface="Lato" charset="0"/>
              </a:rPr>
              <a:t>consectetur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adipiscing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elit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Morbi</a:t>
            </a:r>
            <a:r>
              <a:rPr lang="fr-FR" sz="900" dirty="0">
                <a:ea typeface="Lato" charset="0"/>
                <a:cs typeface="Lato" charset="0"/>
              </a:rPr>
              <a:t> tristique </a:t>
            </a:r>
            <a:r>
              <a:rPr lang="fr-FR" sz="900" dirty="0" err="1">
                <a:ea typeface="Lato" charset="0"/>
                <a:cs typeface="Lato" charset="0"/>
              </a:rPr>
              <a:t>sapien</a:t>
            </a:r>
            <a:r>
              <a:rPr lang="fr-FR" sz="900" dirty="0">
                <a:ea typeface="Lato" charset="0"/>
                <a:cs typeface="Lato" charset="0"/>
              </a:rPr>
              <a:t> nec </a:t>
            </a:r>
            <a:r>
              <a:rPr lang="fr-FR" sz="900" dirty="0" err="1">
                <a:ea typeface="Lato" charset="0"/>
                <a:cs typeface="Lato" charset="0"/>
              </a:rPr>
              <a:t>nulla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rutrum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imperdiet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Nullam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faucibus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augue</a:t>
            </a:r>
            <a:r>
              <a:rPr lang="fr-FR" sz="900" dirty="0">
                <a:ea typeface="Lato" charset="0"/>
                <a:cs typeface="Lato" charset="0"/>
              </a:rPr>
              <a:t> id </a:t>
            </a:r>
            <a:r>
              <a:rPr lang="fr-FR" sz="900" dirty="0" err="1">
                <a:ea typeface="Lato" charset="0"/>
                <a:cs typeface="Lato" charset="0"/>
              </a:rPr>
              <a:t>velit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luctus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maximus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24" name="Oval 23"/>
          <p:cNvSpPr/>
          <p:nvPr/>
        </p:nvSpPr>
        <p:spPr>
          <a:xfrm>
            <a:off x="3596561" y="5342927"/>
            <a:ext cx="846386" cy="846386"/>
          </a:xfrm>
          <a:prstGeom prst="ellipse">
            <a:avLst/>
          </a:prstGeom>
          <a:solidFill>
            <a:srgbClr val="2D93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79299" y="6690242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14383" y="6690242"/>
            <a:ext cx="1403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err="1">
                <a:cs typeface="Lato" panose="020F0502020204030203" pitchFamily="34" charset="0"/>
              </a:rPr>
              <a:t>Società</a:t>
            </a:r>
            <a:endParaRPr lang="en-GB" sz="900" b="1" dirty="0">
              <a:cs typeface="Lato" panose="020F0502020204030203" pitchFamily="34" charset="0"/>
            </a:endParaRPr>
          </a:p>
          <a:p>
            <a:r>
              <a:rPr lang="en-GB" sz="900" i="1" dirty="0" err="1">
                <a:cs typeface="Lato" panose="020F0502020204030203" pitchFamily="34" charset="0"/>
              </a:rPr>
              <a:t>Posizione</a:t>
            </a:r>
            <a:r>
              <a:rPr lang="en-GB" sz="900" i="1" dirty="0">
                <a:cs typeface="Lato" panose="020F0502020204030203" pitchFamily="34" charset="0"/>
              </a:rPr>
              <a:t> </a:t>
            </a:r>
          </a:p>
          <a:p>
            <a:pPr defTabSz="685800">
              <a:defRPr/>
            </a:pPr>
            <a:r>
              <a:rPr lang="fr-FR" sz="900" dirty="0" err="1" smtClean="0">
                <a:ea typeface="Lato" charset="0"/>
                <a:cs typeface="Lato" charset="0"/>
              </a:rPr>
              <a:t>Lorem</a:t>
            </a:r>
            <a:r>
              <a:rPr lang="fr-FR" sz="900" dirty="0" smtClean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ipsum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dolor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sit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amet</a:t>
            </a:r>
            <a:r>
              <a:rPr lang="fr-FR" sz="900" dirty="0">
                <a:ea typeface="Lato" charset="0"/>
                <a:cs typeface="Lato" charset="0"/>
              </a:rPr>
              <a:t>, </a:t>
            </a:r>
            <a:r>
              <a:rPr lang="fr-FR" sz="900" dirty="0" err="1">
                <a:ea typeface="Lato" charset="0"/>
                <a:cs typeface="Lato" charset="0"/>
              </a:rPr>
              <a:t>consectetur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adipiscing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elit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Morbi</a:t>
            </a:r>
            <a:r>
              <a:rPr lang="fr-FR" sz="900" dirty="0">
                <a:ea typeface="Lato" charset="0"/>
                <a:cs typeface="Lato" charset="0"/>
              </a:rPr>
              <a:t> tristique </a:t>
            </a:r>
            <a:r>
              <a:rPr lang="fr-FR" sz="900" dirty="0" err="1">
                <a:ea typeface="Lato" charset="0"/>
                <a:cs typeface="Lato" charset="0"/>
              </a:rPr>
              <a:t>sapien</a:t>
            </a:r>
            <a:r>
              <a:rPr lang="fr-FR" sz="900" dirty="0">
                <a:ea typeface="Lato" charset="0"/>
                <a:cs typeface="Lato" charset="0"/>
              </a:rPr>
              <a:t> nec </a:t>
            </a:r>
            <a:r>
              <a:rPr lang="fr-FR" sz="900" dirty="0" err="1">
                <a:ea typeface="Lato" charset="0"/>
                <a:cs typeface="Lato" charset="0"/>
              </a:rPr>
              <a:t>nulla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rutrum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imperdiet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Nullam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faucibus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augue</a:t>
            </a:r>
            <a:r>
              <a:rPr lang="fr-FR" sz="900" dirty="0">
                <a:ea typeface="Lato" charset="0"/>
                <a:cs typeface="Lato" charset="0"/>
              </a:rPr>
              <a:t> id </a:t>
            </a:r>
            <a:r>
              <a:rPr lang="fr-FR" sz="900" dirty="0" err="1">
                <a:ea typeface="Lato" charset="0"/>
                <a:cs typeface="Lato" charset="0"/>
              </a:rPr>
              <a:t>velit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luctus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maximus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29" name="Oval 28"/>
          <p:cNvSpPr/>
          <p:nvPr/>
        </p:nvSpPr>
        <p:spPr>
          <a:xfrm>
            <a:off x="3596561" y="6951852"/>
            <a:ext cx="846386" cy="846386"/>
          </a:xfrm>
          <a:prstGeom prst="ellipse">
            <a:avLst/>
          </a:prstGeom>
          <a:solidFill>
            <a:srgbClr val="2D93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8242" y="9120335"/>
            <a:ext cx="825803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PROFILO</a:t>
            </a:r>
            <a:endParaRPr lang="en-GB" sz="14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4102" y="9509952"/>
            <a:ext cx="286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 err="1">
                <a:cs typeface="Lato" panose="020F0502020204030203" pitchFamily="34" charset="0"/>
              </a:rPr>
              <a:t>Lorem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ipsum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dolor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sit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amet</a:t>
            </a:r>
            <a:r>
              <a:rPr lang="fr-FR" sz="1000" dirty="0">
                <a:cs typeface="Lato" panose="020F0502020204030203" pitchFamily="34" charset="0"/>
              </a:rPr>
              <a:t>, </a:t>
            </a:r>
            <a:r>
              <a:rPr lang="fr-FR" sz="1000" dirty="0" err="1">
                <a:cs typeface="Lato" panose="020F0502020204030203" pitchFamily="34" charset="0"/>
              </a:rPr>
              <a:t>consectetur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adipiscing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elit</a:t>
            </a:r>
            <a:r>
              <a:rPr lang="fr-FR" sz="1000" dirty="0">
                <a:cs typeface="Lato" panose="020F0502020204030203" pitchFamily="34" charset="0"/>
              </a:rPr>
              <a:t>. </a:t>
            </a:r>
            <a:r>
              <a:rPr lang="fr-FR" sz="1000" dirty="0" err="1">
                <a:cs typeface="Lato" panose="020F0502020204030203" pitchFamily="34" charset="0"/>
              </a:rPr>
              <a:t>Morbi</a:t>
            </a:r>
            <a:r>
              <a:rPr lang="fr-FR" sz="1000" dirty="0">
                <a:cs typeface="Lato" panose="020F0502020204030203" pitchFamily="34" charset="0"/>
              </a:rPr>
              <a:t> tristique </a:t>
            </a:r>
            <a:r>
              <a:rPr lang="fr-FR" sz="1000" dirty="0" err="1">
                <a:cs typeface="Lato" panose="020F0502020204030203" pitchFamily="34" charset="0"/>
              </a:rPr>
              <a:t>sapien</a:t>
            </a:r>
            <a:r>
              <a:rPr lang="fr-FR" sz="1000" dirty="0">
                <a:cs typeface="Lato" panose="020F0502020204030203" pitchFamily="34" charset="0"/>
              </a:rPr>
              <a:t> nec </a:t>
            </a:r>
            <a:r>
              <a:rPr lang="fr-FR" sz="1000" dirty="0" err="1">
                <a:cs typeface="Lato" panose="020F0502020204030203" pitchFamily="34" charset="0"/>
              </a:rPr>
              <a:t>nulla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rutrum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imperdiet</a:t>
            </a:r>
            <a:r>
              <a:rPr lang="fr-FR" sz="1000" dirty="0">
                <a:cs typeface="Lato" panose="020F0502020204030203" pitchFamily="34" charset="0"/>
              </a:rPr>
              <a:t>. </a:t>
            </a:r>
            <a:r>
              <a:rPr lang="fr-FR" sz="1000" dirty="0" err="1">
                <a:cs typeface="Lato" panose="020F0502020204030203" pitchFamily="34" charset="0"/>
              </a:rPr>
              <a:t>Nullam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faucibus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augue</a:t>
            </a:r>
            <a:r>
              <a:rPr lang="fr-FR" sz="1000" dirty="0">
                <a:cs typeface="Lato" panose="020F0502020204030203" pitchFamily="34" charset="0"/>
              </a:rPr>
              <a:t> id </a:t>
            </a:r>
            <a:r>
              <a:rPr lang="fr-FR" sz="1000" dirty="0" err="1">
                <a:cs typeface="Lato" panose="020F0502020204030203" pitchFamily="34" charset="0"/>
              </a:rPr>
              <a:t>velit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luctus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maximus</a:t>
            </a:r>
            <a:r>
              <a:rPr lang="fr-FR" sz="1000" dirty="0">
                <a:cs typeface="Lato" panose="020F0502020204030203" pitchFamily="34" charset="0"/>
              </a:rPr>
              <a:t>.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8242" y="7950638"/>
            <a:ext cx="2496453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cs typeface="Lato" panose="020F0502020204030203" pitchFamily="34" charset="0"/>
              </a:rPr>
              <a:t>INFORMAZIONE ADDIZIONALE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16028" y="8311241"/>
            <a:ext cx="26385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Lorem ipsum dolor sit amet, </a:t>
            </a:r>
            <a:r>
              <a:rPr lang="en-GB" sz="1000" dirty="0" err="1">
                <a:cs typeface="Lato" panose="020F0502020204030203" pitchFamily="34" charset="0"/>
              </a:rPr>
              <a:t>consectetur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adipiscing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elit</a:t>
            </a:r>
            <a:r>
              <a:rPr lang="en-GB" sz="1000" dirty="0">
                <a:cs typeface="Lato" panose="020F0502020204030203" pitchFamily="34" charset="0"/>
              </a:rPr>
              <a:t>. Integer </a:t>
            </a:r>
            <a:r>
              <a:rPr lang="en-GB" sz="1000" dirty="0" err="1">
                <a:cs typeface="Lato" panose="020F0502020204030203" pitchFamily="34" charset="0"/>
              </a:rPr>
              <a:t>efficitur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arcu</a:t>
            </a:r>
            <a:r>
              <a:rPr lang="en-GB" sz="1000" dirty="0">
                <a:cs typeface="Lato" panose="020F0502020204030203" pitchFamily="34" charset="0"/>
              </a:rPr>
              <a:t> a </a:t>
            </a:r>
            <a:r>
              <a:rPr lang="en-GB" sz="1000" dirty="0" err="1">
                <a:cs typeface="Lato" panose="020F0502020204030203" pitchFamily="34" charset="0"/>
              </a:rPr>
              <a:t>auctor</a:t>
            </a:r>
            <a:r>
              <a:rPr lang="en-GB" sz="1000" dirty="0">
                <a:cs typeface="Lato" panose="020F0502020204030203" pitchFamily="34" charset="0"/>
              </a:rPr>
              <a:t> convallis.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579299" y="8336847"/>
            <a:ext cx="1217256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FORMAZIONE</a:t>
            </a:r>
            <a:endParaRPr lang="en-GB" sz="14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4268346" y="8747690"/>
            <a:ext cx="184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err="1" smtClean="0">
                <a:cs typeface="Lato" panose="020F0502020204030203" pitchFamily="34" charset="0"/>
              </a:rPr>
              <a:t>Università</a:t>
            </a:r>
            <a:r>
              <a:rPr lang="es-ES" sz="1000" dirty="0" smtClean="0">
                <a:cs typeface="Lato" panose="020F0502020204030203" pitchFamily="34" charset="0"/>
              </a:rPr>
              <a:t> – Laurea 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 err="1">
                <a:cs typeface="Lato" panose="020F0502020204030203" pitchFamily="34" charset="0"/>
              </a:rPr>
              <a:t>Lorem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ipsum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dolor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sit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amet</a:t>
            </a:r>
            <a:r>
              <a:rPr lang="fr-FR" sz="1000" dirty="0">
                <a:cs typeface="Lato" panose="020F0502020204030203" pitchFamily="34" charset="0"/>
              </a:rPr>
              <a:t>, </a:t>
            </a:r>
            <a:r>
              <a:rPr lang="fr-FR" sz="1000" dirty="0" err="1">
                <a:cs typeface="Lato" panose="020F0502020204030203" pitchFamily="34" charset="0"/>
              </a:rPr>
              <a:t>consectetur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adipiscing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elit</a:t>
            </a:r>
            <a:r>
              <a:rPr lang="fr-FR" sz="1000" dirty="0">
                <a:cs typeface="Lato" panose="020F0502020204030203" pitchFamily="34" charset="0"/>
              </a:rPr>
              <a:t>. </a:t>
            </a:r>
            <a:r>
              <a:rPr lang="fr-FR" sz="1000" dirty="0" err="1">
                <a:cs typeface="Lato" panose="020F0502020204030203" pitchFamily="34" charset="0"/>
              </a:rPr>
              <a:t>Morbi</a:t>
            </a:r>
            <a:r>
              <a:rPr lang="fr-FR" sz="1000" dirty="0">
                <a:cs typeface="Lato" panose="020F0502020204030203" pitchFamily="34" charset="0"/>
              </a:rPr>
              <a:t> tristique </a:t>
            </a:r>
            <a:r>
              <a:rPr lang="fr-FR" sz="1000" dirty="0" err="1" smtClean="0">
                <a:cs typeface="Lato" panose="020F0502020204030203" pitchFamily="34" charset="0"/>
              </a:rPr>
              <a:t>sapien</a:t>
            </a:r>
            <a:r>
              <a:rPr lang="fr-FR" sz="1000" dirty="0" smtClean="0">
                <a:cs typeface="Lato" panose="020F0502020204030203" pitchFamily="34" charset="0"/>
              </a:rPr>
              <a:t>.</a:t>
            </a:r>
            <a:endParaRPr lang="fr-FR" sz="1000" dirty="0">
              <a:cs typeface="Lato" panose="020F0502020204030203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617854" y="8747690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4268346" y="9507244"/>
            <a:ext cx="184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err="1">
                <a:cs typeface="Lato" panose="020F0502020204030203" pitchFamily="34" charset="0"/>
              </a:rPr>
              <a:t>Università</a:t>
            </a:r>
            <a:r>
              <a:rPr lang="es-ES" sz="1000" dirty="0">
                <a:cs typeface="Lato" panose="020F0502020204030203" pitchFamily="34" charset="0"/>
              </a:rPr>
              <a:t> – Laurea 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 err="1" smtClean="0">
                <a:cs typeface="Lato" panose="020F0502020204030203" pitchFamily="34" charset="0"/>
              </a:rPr>
              <a:t>Lorem</a:t>
            </a:r>
            <a:r>
              <a:rPr lang="fr-FR" sz="1000" dirty="0" smtClean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ipsum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dolor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sit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amet</a:t>
            </a:r>
            <a:r>
              <a:rPr lang="fr-FR" sz="1000" dirty="0">
                <a:cs typeface="Lato" panose="020F0502020204030203" pitchFamily="34" charset="0"/>
              </a:rPr>
              <a:t>, </a:t>
            </a:r>
            <a:r>
              <a:rPr lang="fr-FR" sz="1000" dirty="0" err="1">
                <a:cs typeface="Lato" panose="020F0502020204030203" pitchFamily="34" charset="0"/>
              </a:rPr>
              <a:t>consectetur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adipiscing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elit</a:t>
            </a:r>
            <a:r>
              <a:rPr lang="fr-FR" sz="1000" dirty="0">
                <a:cs typeface="Lato" panose="020F0502020204030203" pitchFamily="34" charset="0"/>
              </a:rPr>
              <a:t>. </a:t>
            </a:r>
            <a:r>
              <a:rPr lang="fr-FR" sz="1000" dirty="0" err="1">
                <a:cs typeface="Lato" panose="020F0502020204030203" pitchFamily="34" charset="0"/>
              </a:rPr>
              <a:t>Morbi</a:t>
            </a:r>
            <a:r>
              <a:rPr lang="fr-FR" sz="1000" dirty="0">
                <a:cs typeface="Lato" panose="020F0502020204030203" pitchFamily="34" charset="0"/>
              </a:rPr>
              <a:t> tristique </a:t>
            </a:r>
            <a:r>
              <a:rPr lang="fr-FR" sz="1000" dirty="0" err="1">
                <a:cs typeface="Lato" panose="020F0502020204030203" pitchFamily="34" charset="0"/>
              </a:rPr>
              <a:t>sapien</a:t>
            </a:r>
            <a:r>
              <a:rPr lang="fr-FR" sz="1000" dirty="0">
                <a:cs typeface="Lato" panose="020F0502020204030203" pitchFamily="34" charset="0"/>
              </a:rPr>
              <a:t>.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3617854" y="9507244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355853" y="1398079"/>
            <a:ext cx="913968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CONTATTI</a:t>
            </a:r>
            <a:endParaRPr lang="en-GB" sz="14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308242" y="1797454"/>
            <a:ext cx="27503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cs typeface="Lato" panose="020F0502020204030203" pitchFamily="34" charset="0"/>
              </a:rPr>
              <a:t>Telefono: 000 111 333</a:t>
            </a:r>
          </a:p>
          <a:p>
            <a:r>
              <a:rPr lang="it-IT" sz="1000" dirty="0">
                <a:cs typeface="Lato" panose="020F0502020204030203" pitchFamily="34" charset="0"/>
              </a:rPr>
              <a:t>Cellulare: 000 222 444</a:t>
            </a:r>
          </a:p>
          <a:p>
            <a:r>
              <a:rPr lang="it-IT" sz="1000" dirty="0">
                <a:cs typeface="Lato" panose="020F0502020204030203" pitchFamily="34" charset="0"/>
              </a:rPr>
              <a:t>Indirizzo: 12 Street Name, Roma</a:t>
            </a:r>
          </a:p>
          <a:p>
            <a:r>
              <a:rPr lang="it-IT" sz="1000" dirty="0">
                <a:cs typeface="Lato" panose="020F0502020204030203" pitchFamily="34" charset="0"/>
              </a:rPr>
              <a:t>Email: name@mail.com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308242" y="2760889"/>
            <a:ext cx="1210844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COMPETENZE</a:t>
            </a:r>
            <a:endParaRPr lang="en-GB" sz="14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420014" y="3105989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cs typeface="Lato" panose="020F0502020204030203" pitchFamily="34" charset="0"/>
              </a:rPr>
              <a:t>Professionale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420014" y="3406071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420014" y="3720455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cs typeface="Lato" panose="020F0502020204030203" pitchFamily="34" charset="0"/>
              </a:rPr>
              <a:t>InDesign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420014" y="403483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420014" y="434922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420014" y="4779494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cs typeface="Lato" panose="020F0502020204030203" pitchFamily="34" charset="0"/>
              </a:rPr>
              <a:t>Lingue</a:t>
            </a:r>
            <a:r>
              <a:rPr lang="en-GB" sz="1000" b="1" i="1" dirty="0" smtClean="0">
                <a:cs typeface="Lato" panose="020F0502020204030203" pitchFamily="34" charset="0"/>
              </a:rPr>
              <a:t> 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20014" y="507957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Inglese</a:t>
            </a:r>
            <a:r>
              <a:rPr lang="en-GB" sz="1000" dirty="0" smtClean="0">
                <a:cs typeface="Lato" panose="020F0502020204030203" pitchFamily="34" charset="0"/>
              </a:rPr>
              <a:t> 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420014" y="539396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Francese</a:t>
            </a:r>
            <a:r>
              <a:rPr lang="en-GB" sz="1000" dirty="0" smtClean="0">
                <a:cs typeface="Lato" panose="020F0502020204030203" pitchFamily="34" charset="0"/>
              </a:rPr>
              <a:t> 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420014" y="570834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cs typeface="Lato" panose="020F0502020204030203" pitchFamily="34" charset="0"/>
              </a:rPr>
              <a:t>Tedesco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420014" y="6141540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cs typeface="Lato" panose="020F0502020204030203" pitchFamily="34" charset="0"/>
              </a:rPr>
              <a:t>Personalità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420014" y="644162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Creativo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420014" y="675600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Innovatore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420014" y="707039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cs typeface="Lato" panose="020F0502020204030203" pitchFamily="34" charset="0"/>
              </a:rPr>
              <a:t>Serio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420014" y="738898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Organizzato</a:t>
            </a:r>
            <a:endParaRPr lang="en-GB" sz="1000" dirty="0">
              <a:cs typeface="Lato" panose="020F0502020204030203" pitchFamily="34" charset="0"/>
            </a:endParaRPr>
          </a:p>
        </p:txBody>
      </p:sp>
      <p:grpSp>
        <p:nvGrpSpPr>
          <p:cNvPr id="218" name="Group 217"/>
          <p:cNvGrpSpPr/>
          <p:nvPr/>
        </p:nvGrpSpPr>
        <p:grpSpPr>
          <a:xfrm>
            <a:off x="1606811" y="3473922"/>
            <a:ext cx="1247787" cy="152909"/>
            <a:chOff x="1508453" y="3924725"/>
            <a:chExt cx="1451774" cy="152909"/>
          </a:xfrm>
        </p:grpSpPr>
        <p:sp>
          <p:nvSpPr>
            <p:cNvPr id="219" name="Rectangle 218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1606811" y="3782052"/>
            <a:ext cx="1247787" cy="152909"/>
            <a:chOff x="1508453" y="3924725"/>
            <a:chExt cx="1451774" cy="152909"/>
          </a:xfrm>
        </p:grpSpPr>
        <p:sp>
          <p:nvSpPr>
            <p:cNvPr id="222" name="Rectangle 221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1606811" y="4090182"/>
            <a:ext cx="1247787" cy="152909"/>
            <a:chOff x="1508453" y="3924725"/>
            <a:chExt cx="1451774" cy="152909"/>
          </a:xfrm>
        </p:grpSpPr>
        <p:sp>
          <p:nvSpPr>
            <p:cNvPr id="225" name="Rectangle 224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1606811" y="4398311"/>
            <a:ext cx="1247787" cy="152909"/>
            <a:chOff x="1508453" y="3924725"/>
            <a:chExt cx="1451774" cy="152909"/>
          </a:xfrm>
        </p:grpSpPr>
        <p:sp>
          <p:nvSpPr>
            <p:cNvPr id="228" name="Rectangle 227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1606811" y="5102195"/>
            <a:ext cx="1247787" cy="152909"/>
            <a:chOff x="1508453" y="3924725"/>
            <a:chExt cx="1451774" cy="152909"/>
          </a:xfrm>
        </p:grpSpPr>
        <p:sp>
          <p:nvSpPr>
            <p:cNvPr id="231" name="Rectangle 230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1606811" y="5410325"/>
            <a:ext cx="1247787" cy="152909"/>
            <a:chOff x="1508453" y="3924725"/>
            <a:chExt cx="1451774" cy="152909"/>
          </a:xfrm>
        </p:grpSpPr>
        <p:sp>
          <p:nvSpPr>
            <p:cNvPr id="234" name="Rectangle 233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1606811" y="5718455"/>
            <a:ext cx="1247787" cy="152909"/>
            <a:chOff x="1508453" y="3924725"/>
            <a:chExt cx="1451774" cy="152909"/>
          </a:xfrm>
        </p:grpSpPr>
        <p:sp>
          <p:nvSpPr>
            <p:cNvPr id="237" name="Rectangle 236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606811" y="6505007"/>
            <a:ext cx="1247787" cy="152909"/>
            <a:chOff x="1508453" y="3924725"/>
            <a:chExt cx="1451774" cy="152909"/>
          </a:xfrm>
        </p:grpSpPr>
        <p:sp>
          <p:nvSpPr>
            <p:cNvPr id="240" name="Rectangle 239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1606811" y="6813137"/>
            <a:ext cx="1247787" cy="152909"/>
            <a:chOff x="1508453" y="3924725"/>
            <a:chExt cx="1451774" cy="152909"/>
          </a:xfrm>
        </p:grpSpPr>
        <p:sp>
          <p:nvSpPr>
            <p:cNvPr id="243" name="Rectangle 242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1606811" y="7121267"/>
            <a:ext cx="1247787" cy="152909"/>
            <a:chOff x="1508453" y="3924725"/>
            <a:chExt cx="1451774" cy="152909"/>
          </a:xfrm>
        </p:grpSpPr>
        <p:sp>
          <p:nvSpPr>
            <p:cNvPr id="246" name="Rectangle 245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1606811" y="7429396"/>
            <a:ext cx="1247787" cy="152909"/>
            <a:chOff x="1508453" y="3924725"/>
            <a:chExt cx="1451774" cy="152909"/>
          </a:xfrm>
        </p:grpSpPr>
        <p:sp>
          <p:nvSpPr>
            <p:cNvPr id="249" name="Rectangle 248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496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254</Words>
  <Application>Microsoft Office PowerPoint</Application>
  <PresentationFormat>Personalizado</PresentationFormat>
  <Paragraphs>54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PC</cp:lastModifiedBy>
  <cp:revision>15</cp:revision>
  <dcterms:created xsi:type="dcterms:W3CDTF">2017-02-16T03:54:32Z</dcterms:created>
  <dcterms:modified xsi:type="dcterms:W3CDTF">2019-02-05T09:46:05Z</dcterms:modified>
</cp:coreProperties>
</file>