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E181"/>
    <a:srgbClr val="06B2CE"/>
    <a:srgbClr val="80CAA3"/>
    <a:srgbClr val="672393"/>
    <a:srgbClr val="F5279E"/>
    <a:srgbClr val="FF6699"/>
    <a:srgbClr val="FF5050"/>
    <a:srgbClr val="FC887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9939D7-2550-4943-89B5-E8CED2643B29}" v="15" dt="2018-11-19T10:29:38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5324" autoAdjust="0"/>
  </p:normalViewPr>
  <p:slideViewPr>
    <p:cSldViewPr snapToGrid="0">
      <p:cViewPr>
        <p:scale>
          <a:sx n="112" d="100"/>
          <a:sy n="112" d="100"/>
        </p:scale>
        <p:origin x="660" y="-4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6B9939D7-2550-4943-89B5-E8CED2643B29}"/>
    <pc:docChg chg="modSld">
      <pc:chgData name="Axel Maille" userId="065ad68c099279a8" providerId="LiveId" clId="{6B9939D7-2550-4943-89B5-E8CED2643B29}" dt="2018-11-19T10:30:14.943" v="230" actId="1076"/>
      <pc:docMkLst>
        <pc:docMk/>
      </pc:docMkLst>
      <pc:sldChg chg="addSp modSp">
        <pc:chgData name="Axel Maille" userId="065ad68c099279a8" providerId="LiveId" clId="{6B9939D7-2550-4943-89B5-E8CED2643B29}" dt="2018-11-19T10:30:14.943" v="230" actId="1076"/>
        <pc:sldMkLst>
          <pc:docMk/>
          <pc:sldMk cId="2374965228" sldId="257"/>
        </pc:sldMkLst>
        <pc:spChg chg="mod">
          <ac:chgData name="Axel Maille" userId="065ad68c099279a8" providerId="LiveId" clId="{6B9939D7-2550-4943-89B5-E8CED2643B29}" dt="2018-11-19T10:29:03.314" v="216" actId="14100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47.658" v="81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45.478" v="80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20.063" v="55" actId="1076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8.034" v="28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36.388" v="0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6.346" v="26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37.636" v="1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4.793" v="24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38.839" v="2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3.285" v="22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40.166" v="3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54.737" v="11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0.745" v="20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44.871" v="4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45.932" v="5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13.421" v="119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30.998" v="76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53.708" v="97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17.794" v="120" actId="20577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21.293" v="129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25.318" v="139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56.758" v="104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28.370" v="146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31.535" v="154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34.714" v="161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00.349" v="116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38.765" v="168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42.196" v="175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45.987" v="183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49.610" v="191" actId="20577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6B9939D7-2550-4943-89B5-E8CED2643B29}" dt="2018-11-19T10:25:45.932" v="5"/>
          <ac:grpSpMkLst>
            <pc:docMk/>
            <pc:sldMk cId="2374965228" sldId="257"/>
            <ac:grpSpMk id="3" creationId="{00000000-0000-0000-0000-000000000000}"/>
          </ac:grpSpMkLst>
        </pc:grpChg>
        <pc:picChg chg="add mod modCrop">
          <ac:chgData name="Axel Maille" userId="065ad68c099279a8" providerId="LiveId" clId="{6B9939D7-2550-4943-89B5-E8CED2643B29}" dt="2018-11-19T10:30:14.943" v="230" actId="1076"/>
          <ac:picMkLst>
            <pc:docMk/>
            <pc:sldMk cId="2374965228" sldId="257"/>
            <ac:picMk id="4" creationId="{791B9144-6172-FB49-8F69-86FECB3BD9E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/>
          <a:srcRect t="39172" r="43145"/>
          <a:stretch/>
        </p:blipFill>
        <p:spPr>
          <a:xfrm>
            <a:off x="4889097" y="-19050"/>
            <a:ext cx="2692804" cy="288779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1" y="1847850"/>
            <a:ext cx="3047999" cy="8081816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9717" y="-11427"/>
            <a:ext cx="38031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009999"/>
                </a:solidFill>
                <a:ea typeface="Roboto" pitchFamily="2" charset="0"/>
                <a:cs typeface="Lato Black" panose="020F0A02020204030203" pitchFamily="34" charset="0"/>
              </a:rPr>
              <a:t>Alexandre </a:t>
            </a:r>
          </a:p>
          <a:p>
            <a:r>
              <a:rPr lang="en-GB" sz="6000" b="1" dirty="0">
                <a:solidFill>
                  <a:srgbClr val="009999"/>
                </a:solidFill>
                <a:ea typeface="Roboto" pitchFamily="2" charset="0"/>
                <a:cs typeface="Lato Black" panose="020F0A02020204030203" pitchFamily="34" charset="0"/>
              </a:rPr>
              <a:t>LEMANS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4056" y="1947908"/>
            <a:ext cx="1213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9999"/>
                </a:solidFill>
                <a:ea typeface="Roboto" pitchFamily="2" charset="0"/>
                <a:cs typeface="Lato" panose="020F0502020204030203" pitchFamily="34" charset="0"/>
              </a:rPr>
              <a:t>ESPERIENZA</a:t>
            </a:r>
            <a:endParaRPr lang="en-GB" sz="1600" b="1" dirty="0">
              <a:solidFill>
                <a:srgbClr val="009999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64027" y="23158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46528" y="23158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84010" y="26186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64027" y="36132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46528" y="36132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84010" y="39160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64027" y="4871158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46528" y="4871158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84010" y="5174011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64027" y="6147353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46528" y="6147353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84010" y="6450206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709" y="8423244"/>
            <a:ext cx="918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PROFILO</a:t>
            </a:r>
            <a:endParaRPr lang="en-GB" sz="16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709" y="8796143"/>
            <a:ext cx="2490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84010" y="9177817"/>
            <a:ext cx="28217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009999"/>
                </a:solidFill>
                <a:ea typeface="Roboto" pitchFamily="2" charset="0"/>
                <a:cs typeface="Lato" panose="020F0502020204030203" pitchFamily="34" charset="0"/>
              </a:rPr>
              <a:t>INFORMAZIONE </a:t>
            </a:r>
            <a:r>
              <a:rPr lang="en-GB" sz="1600" b="1" dirty="0" smtClean="0">
                <a:solidFill>
                  <a:srgbClr val="009999"/>
                </a:solidFill>
                <a:ea typeface="Roboto" pitchFamily="2" charset="0"/>
                <a:cs typeface="Lato" panose="020F0502020204030203" pitchFamily="34" charset="0"/>
              </a:rPr>
              <a:t>ADDIZIONALE</a:t>
            </a:r>
            <a:endParaRPr lang="en-GB" sz="1600" b="1" dirty="0">
              <a:solidFill>
                <a:srgbClr val="009999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84010" y="9525309"/>
            <a:ext cx="39905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maximus.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fames ac ante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bibendum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ante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131464" y="7554378"/>
            <a:ext cx="1363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9999"/>
                </a:solidFill>
                <a:ea typeface="Roboto" pitchFamily="2" charset="0"/>
                <a:cs typeface="Lato" panose="020F0502020204030203" pitchFamily="34" charset="0"/>
              </a:rPr>
              <a:t>FORMAZIONE</a:t>
            </a:r>
            <a:endParaRPr lang="en-GB" sz="1600" b="1" dirty="0">
              <a:solidFill>
                <a:srgbClr val="009999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64027" y="7928771"/>
            <a:ext cx="4151172" cy="1114274"/>
            <a:chOff x="3315478" y="8627906"/>
            <a:chExt cx="4151172" cy="1114274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27906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Università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es-E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– Laurea </a:t>
              </a:r>
              <a:endPara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  <a:endPara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tristique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27906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188182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Università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– Laurea </a:t>
              </a:r>
              <a:endPara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  <a:p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188182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180613" y="1986254"/>
            <a:ext cx="1019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CONTATTI</a:t>
            </a:r>
            <a:endParaRPr lang="en-GB" sz="16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76202" y="2330663"/>
            <a:ext cx="2519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bg1"/>
                </a:solidFill>
                <a:cs typeface="Lato" panose="020F0502020204030203" pitchFamily="34" charset="0"/>
              </a:rPr>
              <a:t>Telefono: 000 111 333</a:t>
            </a:r>
          </a:p>
          <a:p>
            <a:r>
              <a:rPr lang="it-IT" sz="1000" dirty="0">
                <a:solidFill>
                  <a:schemeClr val="bg1"/>
                </a:solidFill>
                <a:cs typeface="Lato" panose="020F0502020204030203" pitchFamily="34" charset="0"/>
              </a:rPr>
              <a:t>Cellulare: 000 222 444</a:t>
            </a:r>
          </a:p>
          <a:p>
            <a:r>
              <a:rPr lang="it-IT" sz="1000" dirty="0">
                <a:solidFill>
                  <a:schemeClr val="bg1"/>
                </a:solidFill>
                <a:cs typeface="Lato" panose="020F0502020204030203" pitchFamily="34" charset="0"/>
              </a:rPr>
              <a:t>Indirizzo: 12 Street Name, Roma</a:t>
            </a:r>
          </a:p>
          <a:p>
            <a:r>
              <a:rPr lang="it-IT" sz="10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  <a:endParaRPr lang="it-IT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176202" y="3328451"/>
            <a:ext cx="1351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COMPETENZE</a:t>
            </a:r>
            <a:endParaRPr lang="en-GB" sz="16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200709" y="367074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Professionale</a:t>
            </a:r>
            <a:endParaRPr lang="en-GB" sz="1000" b="1" i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328501" y="397082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328501" y="428521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328501" y="459959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328501" y="491398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200709" y="534984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Lingue</a:t>
            </a:r>
            <a:endParaRPr lang="en-GB" sz="1000" b="1" i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328501" y="564992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Inglese</a:t>
            </a:r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328501" y="596431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Francese</a:t>
            </a:r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328501" y="627869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Tedesco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200709" y="670629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Personalità</a:t>
            </a:r>
            <a:endParaRPr lang="en-GB" sz="1000" b="1" i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328501" y="70063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328501" y="732076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328501" y="763514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Organizzato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328501" y="795374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Innovatore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flipV="1">
            <a:off x="1471015" y="410911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2153793" y="404399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1471015" y="442304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1895898" y="435792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 flipV="1">
            <a:off x="1471015" y="473698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2153793" y="467186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1471015" y="505091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1895898" y="498579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1471015" y="5764288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2153793" y="5699166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1471015" y="6084556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1895898" y="6019434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2" name="Straight Connector 161"/>
          <p:cNvCxnSpPr/>
          <p:nvPr/>
        </p:nvCxnSpPr>
        <p:spPr>
          <a:xfrm flipV="1">
            <a:off x="1471015" y="640482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2153793" y="633970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 flipV="1">
            <a:off x="1471015" y="712966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2153793" y="706454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6" name="Straight Connector 165"/>
          <p:cNvCxnSpPr/>
          <p:nvPr/>
        </p:nvCxnSpPr>
        <p:spPr>
          <a:xfrm flipV="1">
            <a:off x="1471015" y="744359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1895898" y="737847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68" name="Straight Connector 167"/>
          <p:cNvCxnSpPr/>
          <p:nvPr/>
        </p:nvCxnSpPr>
        <p:spPr>
          <a:xfrm flipV="1">
            <a:off x="1471015" y="775753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2153793" y="769241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flipV="1">
            <a:off x="1471015" y="807146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>
            <a:off x="1895898" y="800634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273" y="9994788"/>
            <a:ext cx="2798727" cy="631657"/>
          </a:xfrm>
          <a:prstGeom prst="rect">
            <a:avLst/>
          </a:prstGeom>
        </p:spPr>
      </p:pic>
      <p:sp>
        <p:nvSpPr>
          <p:cNvPr id="41" name="Oval 40"/>
          <p:cNvSpPr/>
          <p:nvPr/>
        </p:nvSpPr>
        <p:spPr>
          <a:xfrm>
            <a:off x="328501" y="268487"/>
            <a:ext cx="452549" cy="45254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/>
          <p:cNvSpPr/>
          <p:nvPr/>
        </p:nvSpPr>
        <p:spPr>
          <a:xfrm>
            <a:off x="682165" y="820897"/>
            <a:ext cx="289909" cy="28990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/>
          <p:cNvSpPr/>
          <p:nvPr/>
        </p:nvSpPr>
        <p:spPr>
          <a:xfrm>
            <a:off x="361888" y="1010091"/>
            <a:ext cx="245919" cy="24591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/>
          <p:cNvSpPr/>
          <p:nvPr/>
        </p:nvSpPr>
        <p:spPr>
          <a:xfrm>
            <a:off x="844272" y="1222454"/>
            <a:ext cx="452549" cy="45254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/>
          <p:cNvSpPr/>
          <p:nvPr/>
        </p:nvSpPr>
        <p:spPr>
          <a:xfrm>
            <a:off x="1023407" y="331198"/>
            <a:ext cx="245919" cy="24591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Image 3" descr="Une image contenant personne, bâtiment, homme, cravate&#10;&#10;&#10;&#10;Description générée automatiquement">
            <a:extLst>
              <a:ext uri="{FF2B5EF4-FFF2-40B4-BE49-F238E27FC236}">
                <a16:creationId xmlns:a16="http://schemas.microsoft.com/office/drawing/2014/main" xmlns="" id="{791B9144-6172-FB49-8F69-86FECB3BD9E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3" r="27795"/>
          <a:stretch/>
        </p:blipFill>
        <p:spPr>
          <a:xfrm>
            <a:off x="1467463" y="142936"/>
            <a:ext cx="1967507" cy="2021516"/>
          </a:xfrm>
          <a:prstGeom prst="ellipse">
            <a:avLst/>
          </a:prstGeom>
          <a:ln w="38100">
            <a:solidFill>
              <a:srgbClr val="009999"/>
            </a:solidFill>
          </a:ln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351</Words>
  <Application>Microsoft Office PowerPoint</Application>
  <PresentationFormat>Personalizado</PresentationFormat>
  <Paragraphs>61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19</cp:revision>
  <dcterms:created xsi:type="dcterms:W3CDTF">2017-02-16T03:54:32Z</dcterms:created>
  <dcterms:modified xsi:type="dcterms:W3CDTF">2019-01-31T11:56:43Z</dcterms:modified>
</cp:coreProperties>
</file>