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A3"/>
    <a:srgbClr val="672393"/>
    <a:srgbClr val="06B2CE"/>
    <a:srgbClr val="F5279E"/>
    <a:srgbClr val="FF6699"/>
    <a:srgbClr val="FF5050"/>
    <a:srgbClr val="FC8876"/>
    <a:srgbClr val="00CC99"/>
    <a:srgbClr val="2B2A52"/>
    <a:srgbClr val="1DB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A1D16-AB91-6B42-B9F2-182D1DEE231E}" v="21" dt="2018-11-19T10:21:03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3" autoAdjust="0"/>
    <p:restoredTop sz="95324" autoAdjust="0"/>
  </p:normalViewPr>
  <p:slideViewPr>
    <p:cSldViewPr snapToGrid="0">
      <p:cViewPr>
        <p:scale>
          <a:sx n="93" d="100"/>
          <a:sy n="93" d="100"/>
        </p:scale>
        <p:origin x="1116" y="-2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C1A1D16-AB91-6B42-B9F2-182D1DEE231E}"/>
    <pc:docChg chg="modSld">
      <pc:chgData name="Axel Maille" userId="065ad68c099279a8" providerId="LiveId" clId="{3C1A1D16-AB91-6B42-B9F2-182D1DEE231E}" dt="2018-11-19T10:21:03.054" v="169" actId="207"/>
      <pc:docMkLst>
        <pc:docMk/>
      </pc:docMkLst>
      <pc:sldChg chg="addSp delSp modSp">
        <pc:chgData name="Axel Maille" userId="065ad68c099279a8" providerId="LiveId" clId="{3C1A1D16-AB91-6B42-B9F2-182D1DEE231E}" dt="2018-11-19T10:21:03.054" v="169" actId="207"/>
        <pc:sldMkLst>
          <pc:docMk/>
          <pc:sldMk cId="2374965228" sldId="257"/>
        </pc:sldMkLst>
        <pc:spChg chg="del mod">
          <ac:chgData name="Axel Maille" userId="065ad68c099279a8" providerId="LiveId" clId="{3C1A1D16-AB91-6B42-B9F2-182D1DEE231E}" dt="2018-11-19T10:18:55.826" v="12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10.481" v="7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21:03.054" v="16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26.441" v="27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8.480" v="36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05.454" v="3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9.931" v="38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3.387" v="3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1.789" v="40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4.430" v="3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3.319" v="4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5.519" v="3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6.154" v="84" actId="1076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1.325" v="83" actId="6549"/>
          <ac:spMkLst>
            <pc:docMk/>
            <pc:sldMk cId="2374965228" sldId="257"/>
            <ac:spMk id="33" creationId="{00000000-0000-0000-0000-000000000000}"/>
          </ac:spMkLst>
        </pc:spChg>
        <pc:spChg chg="add del mod">
          <ac:chgData name="Axel Maille" userId="065ad68c099279a8" providerId="LiveId" clId="{3C1A1D16-AB91-6B42-B9F2-182D1DEE231E}" dt="2018-11-19T10:20:36.568" v="165"/>
          <ac:spMkLst>
            <pc:docMk/>
            <pc:sldMk cId="2374965228" sldId="257"/>
            <ac:spMk id="68" creationId="{8F50653F-9FE2-7845-AFE1-A48BD44BDEB7}"/>
          </ac:spMkLst>
        </pc:spChg>
        <pc:spChg chg="add">
          <ac:chgData name="Axel Maille" userId="065ad68c099279a8" providerId="LiveId" clId="{3C1A1D16-AB91-6B42-B9F2-182D1DEE231E}" dt="2018-11-19T10:20:36.982" v="166"/>
          <ac:spMkLst>
            <pc:docMk/>
            <pc:sldMk cId="2374965228" sldId="257"/>
            <ac:spMk id="71" creationId="{665495E4-2C2A-6543-AA93-D559AAA98B24}"/>
          </ac:spMkLst>
        </pc:spChg>
        <pc:spChg chg="mod">
          <ac:chgData name="Axel Maille" userId="065ad68c099279a8" providerId="LiveId" clId="{3C1A1D16-AB91-6B42-B9F2-182D1DEE231E}" dt="2018-11-19T10:18:17.827" v="82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5.154" v="45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7.976" v="46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58.445" v="69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5.568" v="119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38.490" v="106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2.011" v="118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3C1A1D16-AB91-6B42-B9F2-182D1DEE231E}" dt="2018-11-19T10:17:30.981" v="44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3C1A1D16-AB91-6B42-B9F2-182D1DEE231E}" dt="2018-11-19T10:20:43.122" v="167" actId="14100"/>
          <ac:picMkLst>
            <pc:docMk/>
            <pc:sldMk cId="2374965228" sldId="257"/>
            <ac:picMk id="4" creationId="{DF610FB0-B2A0-F34A-A478-34306C1849A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71"/>
          <p:cNvSpPr/>
          <p:nvPr/>
        </p:nvSpPr>
        <p:spPr>
          <a:xfrm>
            <a:off x="289954" y="1143001"/>
            <a:ext cx="6982943" cy="9205686"/>
          </a:xfrm>
          <a:prstGeom prst="rect">
            <a:avLst/>
          </a:prstGeom>
          <a:noFill/>
          <a:ln w="57150" cap="rnd">
            <a:solidFill>
              <a:srgbClr val="06B2C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" y="0"/>
            <a:ext cx="4163828" cy="1688123"/>
          </a:xfrm>
          <a:prstGeom prst="rect">
            <a:avLst/>
          </a:prstGeom>
          <a:solidFill>
            <a:srgbClr val="672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51374" y="1938207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624" y="8774365"/>
            <a:ext cx="825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624" y="9082142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4624" y="9281192"/>
            <a:ext cx="2496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INFORMAZIONE ADDIZIONALE 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94104"/>
            <a:ext cx="399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74746" y="7628156"/>
            <a:ext cx="1217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81239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411758" y="2368531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1638" y="2632959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it-IT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31941" y="3576059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751" y="39418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751" y="4241979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751" y="4556363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Graphic 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751" y="48707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23751" y="51851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Programmazione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23751" y="56089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751" y="59090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751" y="62234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751" y="65377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751" y="697744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751" y="72775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751" y="75919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751" y="79062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751" y="8224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566265" y="438026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249043" y="431514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566265" y="469420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991148" y="462907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566265" y="500813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249043" y="494301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566265" y="532207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991148" y="525694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566265" y="6023379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49043" y="5958257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566265" y="6343647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991148" y="6278525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566265" y="66639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249043" y="65987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566265" y="74008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249043" y="73356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566265" y="771475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991148" y="764962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566265" y="802868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249043" y="796356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566265" y="834262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991148" y="827749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12675" r="1" b="10786"/>
          <a:stretch/>
        </p:blipFill>
        <p:spPr>
          <a:xfrm rot="16200000">
            <a:off x="4979865" y="-894864"/>
            <a:ext cx="1699638" cy="3466334"/>
          </a:xfrm>
          <a:prstGeom prst="rect">
            <a:avLst/>
          </a:prstGeom>
        </p:spPr>
      </p:pic>
      <p:pic>
        <p:nvPicPr>
          <p:cNvPr id="4" name="Image 3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xmlns="" id="{DF610FB0-B2A0-F34A-A478-34306C184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3"/>
          <a:stretch/>
        </p:blipFill>
        <p:spPr>
          <a:xfrm>
            <a:off x="389179" y="176123"/>
            <a:ext cx="1984131" cy="2000262"/>
          </a:xfrm>
          <a:prstGeom prst="ellipse">
            <a:avLst/>
          </a:prstGeom>
        </p:spPr>
      </p:pic>
      <p:sp>
        <p:nvSpPr>
          <p:cNvPr id="71" name="TextBox 5">
            <a:extLst>
              <a:ext uri="{FF2B5EF4-FFF2-40B4-BE49-F238E27FC236}">
                <a16:creationId xmlns:a16="http://schemas.microsoft.com/office/drawing/2014/main" xmlns="" id="{665495E4-2C2A-6543-AA93-D559AAA98B24}"/>
              </a:ext>
            </a:extLst>
          </p:cNvPr>
          <p:cNvSpPr txBox="1"/>
          <p:nvPr/>
        </p:nvSpPr>
        <p:spPr>
          <a:xfrm>
            <a:off x="1644464" y="286863"/>
            <a:ext cx="6574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Solange</a:t>
            </a:r>
            <a:r>
              <a:rPr lang="en-GB" sz="60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 </a:t>
            </a:r>
            <a:r>
              <a:rPr lang="en-GB" sz="6000" b="1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DEWITT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312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Always In My Heart</vt:lpstr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20</cp:revision>
  <dcterms:created xsi:type="dcterms:W3CDTF">2017-02-16T03:54:32Z</dcterms:created>
  <dcterms:modified xsi:type="dcterms:W3CDTF">2019-01-31T11:54:29Z</dcterms:modified>
</cp:coreProperties>
</file>