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00CC99"/>
    <a:srgbClr val="1DB98B"/>
    <a:srgbClr val="FAC4D2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89779-D695-7B48-807D-D59F633A694A}" v="13" dt="2018-11-19T10:05:57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0" autoAdjust="0"/>
    <p:restoredTop sz="95324" autoAdjust="0"/>
  </p:normalViewPr>
  <p:slideViewPr>
    <p:cSldViewPr snapToGrid="0">
      <p:cViewPr>
        <p:scale>
          <a:sx n="96" d="100"/>
          <a:sy n="96" d="100"/>
        </p:scale>
        <p:origin x="888" y="-3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8889779-D695-7B48-807D-D59F633A694A}"/>
    <pc:docChg chg="undo custSel modSld">
      <pc:chgData name="Axel Maille" userId="065ad68c099279a8" providerId="LiveId" clId="{88889779-D695-7B48-807D-D59F633A694A}" dt="2018-11-19T10:16:40.664" v="231" actId="6549"/>
      <pc:docMkLst>
        <pc:docMk/>
      </pc:docMkLst>
      <pc:sldChg chg="addSp delSp modSp">
        <pc:chgData name="Axel Maille" userId="065ad68c099279a8" providerId="LiveId" clId="{88889779-D695-7B48-807D-D59F633A694A}" dt="2018-11-19T10:16:40.664" v="231" actId="6549"/>
        <pc:sldMkLst>
          <pc:docMk/>
          <pc:sldMk cId="2374965228" sldId="257"/>
        </pc:sldMkLst>
        <pc:spChg chg="mod">
          <ac:chgData name="Axel Maille" userId="065ad68c099279a8" providerId="LiveId" clId="{88889779-D695-7B48-807D-D59F633A694A}" dt="2018-11-19T10:05:15.452" v="12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55.073" v="216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88889779-D695-7B48-807D-D59F633A694A}" dt="2018-11-19T09:51:13.474" v="3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4.653" v="225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2:42.206" v="53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40.664" v="231" actId="6549"/>
          <ac:spMkLst>
            <pc:docMk/>
            <pc:sldMk cId="2374965228" sldId="257"/>
            <ac:spMk id="1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49.794" v="54" actId="4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7.725" v="228" actId="6549"/>
          <ac:spMkLst>
            <pc:docMk/>
            <pc:sldMk cId="2374965228" sldId="257"/>
            <ac:spMk id="24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1.381" v="55" actId="478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9.205" v="230" actId="6549"/>
          <ac:spMkLst>
            <pc:docMk/>
            <pc:sldMk cId="2374965228" sldId="257"/>
            <ac:spMk id="2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2.752" v="56" actId="478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88889779-D695-7B48-807D-D59F633A694A}" dt="2018-11-19T10:02:59.710" v="58" actId="1076"/>
          <ac:spMkLst>
            <pc:docMk/>
            <pc:sldMk cId="2374965228" sldId="257"/>
            <ac:spMk id="83" creationId="{42AE8AD0-1606-F54A-9A54-CAD81629B138}"/>
          </ac:spMkLst>
        </pc:spChg>
        <pc:spChg chg="add mod">
          <ac:chgData name="Axel Maille" userId="065ad68c099279a8" providerId="LiveId" clId="{88889779-D695-7B48-807D-D59F633A694A}" dt="2018-11-19T10:03:05.368" v="60" actId="1076"/>
          <ac:spMkLst>
            <pc:docMk/>
            <pc:sldMk cId="2374965228" sldId="257"/>
            <ac:spMk id="84" creationId="{9D16B03F-ACD9-D04B-80D8-810CBEE48204}"/>
          </ac:spMkLst>
        </pc:spChg>
        <pc:spChg chg="add mod">
          <ac:chgData name="Axel Maille" userId="065ad68c099279a8" providerId="LiveId" clId="{88889779-D695-7B48-807D-D59F633A694A}" dt="2018-11-19T10:03:10.937" v="62" actId="1076"/>
          <ac:spMkLst>
            <pc:docMk/>
            <pc:sldMk cId="2374965228" sldId="257"/>
            <ac:spMk id="85" creationId="{85A089D8-B7B6-C842-957A-33E025837862}"/>
          </ac:spMkLst>
        </pc:spChg>
        <pc:spChg chg="mod">
          <ac:chgData name="Axel Maille" userId="065ad68c099279a8" providerId="LiveId" clId="{88889779-D695-7B48-807D-D59F633A694A}" dt="2018-11-19T09:51:17.719" v="45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6.380" v="9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9.951" v="9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1:46.848" v="223" actId="2057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0.825" v="18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1.688" v="137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5.828" v="146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9.359" v="15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2.693" v="185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2.548" v="16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7.898" v="173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1.646" v="180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7.865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7.315" v="19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0.184" v="200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3.011" v="20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6.193" v="215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88889779-D695-7B48-807D-D59F633A694A}" dt="2018-11-19T10:02:31.823" v="50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3:39.951" v="97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88889779-D695-7B48-807D-D59F633A694A}" dt="2018-11-19T10:05:47.786" v="134" actId="1076"/>
          <ac:picMkLst>
            <pc:docMk/>
            <pc:sldMk cId="2374965228" sldId="257"/>
            <ac:picMk id="5" creationId="{27FA80D0-2500-514C-BF88-D25164D726EA}"/>
          </ac:picMkLst>
        </pc:pic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7" creationId="{00000000-0000-0000-0000-000000000000}"/>
          </ac:cxnSpMkLst>
        </pc:cxn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30" creationId="{00000000-0000-0000-0000-000000000000}"/>
          </ac:cxnSpMkLst>
        </pc:cxnChg>
        <pc:cxnChg chg="del">
          <ac:chgData name="Axel Maille" userId="065ad68c099279a8" providerId="LiveId" clId="{88889779-D695-7B48-807D-D59F633A694A}" dt="2018-11-19T09:51:25.667" v="47" actId="478"/>
          <ac:cxnSpMkLst>
            <pc:docMk/>
            <pc:sldMk cId="2374965228" sldId="257"/>
            <ac:cxnSpMk id="131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2503" y="382505"/>
            <a:ext cx="4071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Borice</a:t>
            </a:r>
            <a:r>
              <a:rPr lang="en-GB" sz="4800" dirty="0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 GENERI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36263" y="1476400"/>
            <a:ext cx="918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ESPERIENZA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1996461"/>
            <a:ext cx="4080425" cy="5862397"/>
            <a:chOff x="3179716" y="2991923"/>
            <a:chExt cx="3524746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79931" y="3263586"/>
              <a:ext cx="2624531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Società</a:t>
              </a:r>
              <a:endParaRPr lang="en-GB" sz="1000" b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Posizione</a:t>
              </a:r>
              <a:endParaRPr lang="en-GB" sz="1000" i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13125" y="9095762"/>
            <a:ext cx="6110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PROFIL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840" y="9347148"/>
            <a:ext cx="2319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rgbClr val="2B2A52"/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rgbClr val="2B2A52"/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588170" y="8301274"/>
            <a:ext cx="1015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FORMAZIONE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97330"/>
            <a:ext cx="4151172" cy="1162009"/>
            <a:chOff x="3315478" y="8606640"/>
            <a:chExt cx="4151172" cy="1162009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14651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Università</a:t>
              </a:r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– Laurea 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14651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295175" y="2577091"/>
            <a:ext cx="8258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CONTATTI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3979" y="286310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>
                <a:solidFill>
                  <a:srgbClr val="2B2A52"/>
                </a:solidFill>
                <a:cs typeface="Lato" panose="020F0502020204030203" pitchFamily="34" charset="0"/>
              </a:rPr>
              <a:t>Telefono: 000 111 333</a:t>
            </a:r>
          </a:p>
          <a:p>
            <a:r>
              <a:rPr lang="it-IT" sz="1000" dirty="0">
                <a:solidFill>
                  <a:srgbClr val="2B2A52"/>
                </a:solidFill>
                <a:cs typeface="Lato" panose="020F0502020204030203" pitchFamily="34" charset="0"/>
              </a:rPr>
              <a:t>Cellulare: 000 222 444</a:t>
            </a:r>
          </a:p>
          <a:p>
            <a:r>
              <a:rPr lang="it-IT" sz="1000" dirty="0">
                <a:solidFill>
                  <a:srgbClr val="2B2A52"/>
                </a:solidFill>
                <a:cs typeface="Lato" panose="020F0502020204030203" pitchFamily="34" charset="0"/>
              </a:rPr>
              <a:t>Indirizzo: 12 Street Name </a:t>
            </a:r>
          </a:p>
          <a:p>
            <a:r>
              <a:rPr lang="it-IT" sz="1000" dirty="0">
                <a:solidFill>
                  <a:srgbClr val="2B2A52"/>
                </a:solidFill>
                <a:cs typeface="Lato" panose="020F0502020204030203" pitchFamily="34" charset="0"/>
              </a:rPr>
              <a:t>Roma</a:t>
            </a:r>
          </a:p>
          <a:p>
            <a:r>
              <a:rPr lang="it-IT" sz="1000" dirty="0">
                <a:solidFill>
                  <a:srgbClr val="2B2A52"/>
                </a:solidFill>
                <a:cs typeface="Lato" panose="020F0502020204030203" pitchFamily="34" charset="0"/>
              </a:rPr>
              <a:t>Email: name@mail.com</a:t>
            </a:r>
            <a:endParaRPr lang="it-IT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1196593" y="3937780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COMPETENZE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979" y="428288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Professionale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979" y="4582962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979" y="4897346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979" y="52117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3979" y="55261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3979" y="597532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Lingue</a:t>
            </a:r>
            <a:r>
              <a:rPr lang="en-GB" sz="1000" b="1" i="1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979" y="62754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Inglese</a:t>
            </a:r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979" y="6589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Francese</a:t>
            </a:r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979" y="6904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Tedesco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979" y="731843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Personalità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979" y="76185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979" y="79328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Innovatore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979" y="824728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979" y="856587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Organizzato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10776" y="4650813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10776" y="4958943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10776" y="5267073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10776" y="5575202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10776" y="6298030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10776" y="6606160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10776" y="6914290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10776" y="7681898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10776" y="7990028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10776" y="8298158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10776" y="8606287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945" y="285750"/>
            <a:ext cx="7114960" cy="10078732"/>
          </a:xfrm>
          <a:prstGeom prst="rect">
            <a:avLst/>
          </a:prstGeom>
          <a:noFill/>
          <a:ln w="57150">
            <a:solidFill>
              <a:srgbClr val="2B2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2839" y="3842530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2839" y="8999151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1868" y="1476400"/>
            <a:ext cx="0" cy="8735682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961868" y="8111546"/>
            <a:ext cx="4212655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5">
            <a:extLst>
              <a:ext uri="{FF2B5EF4-FFF2-40B4-BE49-F238E27FC236}">
                <a16:creationId xmlns:a16="http://schemas.microsoft.com/office/drawing/2014/main" xmlns="" id="{42AE8AD0-1606-F54A-9A54-CAD81629B138}"/>
              </a:ext>
            </a:extLst>
          </p:cNvPr>
          <p:cNvSpPr txBox="1"/>
          <p:nvPr/>
        </p:nvSpPr>
        <p:spPr>
          <a:xfrm>
            <a:off x="4212574" y="3863352"/>
            <a:ext cx="3031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4" name="TextBox 15">
            <a:extLst>
              <a:ext uri="{FF2B5EF4-FFF2-40B4-BE49-F238E27FC236}">
                <a16:creationId xmlns:a16="http://schemas.microsoft.com/office/drawing/2014/main" xmlns="" id="{9D16B03F-ACD9-D04B-80D8-810CBEE48204}"/>
              </a:ext>
            </a:extLst>
          </p:cNvPr>
          <p:cNvSpPr txBox="1"/>
          <p:nvPr/>
        </p:nvSpPr>
        <p:spPr>
          <a:xfrm>
            <a:off x="4206162" y="5420706"/>
            <a:ext cx="3038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5" name="TextBox 15">
            <a:extLst>
              <a:ext uri="{FF2B5EF4-FFF2-40B4-BE49-F238E27FC236}">
                <a16:creationId xmlns:a16="http://schemas.microsoft.com/office/drawing/2014/main" xmlns="" id="{85A089D8-B7B6-C842-957A-33E025837862}"/>
              </a:ext>
            </a:extLst>
          </p:cNvPr>
          <p:cNvSpPr txBox="1"/>
          <p:nvPr/>
        </p:nvSpPr>
        <p:spPr>
          <a:xfrm>
            <a:off x="4163829" y="6969090"/>
            <a:ext cx="3010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Società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Posizione</a:t>
            </a:r>
            <a:endParaRPr lang="en-GB" sz="1000" i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5" name="Image 4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xmlns="" id="{27FA80D0-2500-514C-BF88-D25164D7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1"/>
          <a:stretch/>
        </p:blipFill>
        <p:spPr>
          <a:xfrm>
            <a:off x="612162" y="449435"/>
            <a:ext cx="1997228" cy="20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247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Libre Baskerville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15</cp:revision>
  <dcterms:created xsi:type="dcterms:W3CDTF">2017-02-16T03:54:32Z</dcterms:created>
  <dcterms:modified xsi:type="dcterms:W3CDTF">2019-01-31T11:49:08Z</dcterms:modified>
</cp:coreProperties>
</file>