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5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30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95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44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53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5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32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48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28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6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53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9380-83D9-0D4A-A241-D53BC00B3ABC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93F0C-6EB6-6340-B515-5CB44049B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55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7AC678-55C2-E246-9660-0BA6F6E34B37}"/>
              </a:ext>
            </a:extLst>
          </p:cNvPr>
          <p:cNvSpPr/>
          <p:nvPr/>
        </p:nvSpPr>
        <p:spPr>
          <a:xfrm>
            <a:off x="0" y="6541585"/>
            <a:ext cx="7562850" cy="41470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351D021A-31AE-634F-91D8-34DB98FAAE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" t="5422" r="751" b="34651"/>
          <a:stretch/>
        </p:blipFill>
        <p:spPr>
          <a:xfrm>
            <a:off x="0" y="0"/>
            <a:ext cx="7562850" cy="3109530"/>
          </a:xfrm>
          <a:prstGeom prst="rect">
            <a:avLst/>
          </a:prstGeom>
        </p:spPr>
      </p:pic>
      <p:sp>
        <p:nvSpPr>
          <p:cNvPr id="6" name="TextBox 56">
            <a:extLst>
              <a:ext uri="{FF2B5EF4-FFF2-40B4-BE49-F238E27FC236}">
                <a16:creationId xmlns:a16="http://schemas.microsoft.com/office/drawing/2014/main" id="{E9BCB838-1605-DC4C-84CA-9B93490FAE6B}"/>
              </a:ext>
            </a:extLst>
          </p:cNvPr>
          <p:cNvSpPr txBox="1"/>
          <p:nvPr/>
        </p:nvSpPr>
        <p:spPr>
          <a:xfrm>
            <a:off x="221509" y="3281532"/>
            <a:ext cx="1090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ESPERIENZA</a:t>
            </a:r>
          </a:p>
        </p:txBody>
      </p:sp>
      <p:sp>
        <p:nvSpPr>
          <p:cNvPr id="7" name="TextBox 57">
            <a:extLst>
              <a:ext uri="{FF2B5EF4-FFF2-40B4-BE49-F238E27FC236}">
                <a16:creationId xmlns:a16="http://schemas.microsoft.com/office/drawing/2014/main" id="{8A7C6EE5-F3F6-F64F-B7BC-53DFBCBD88DB}"/>
              </a:ext>
            </a:extLst>
          </p:cNvPr>
          <p:cNvSpPr txBox="1"/>
          <p:nvPr/>
        </p:nvSpPr>
        <p:spPr>
          <a:xfrm>
            <a:off x="764640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8" name="TextBox 58">
            <a:extLst>
              <a:ext uri="{FF2B5EF4-FFF2-40B4-BE49-F238E27FC236}">
                <a16:creationId xmlns:a16="http://schemas.microsoft.com/office/drawing/2014/main" id="{3CA1703C-628A-D94D-9013-CFF9FA010538}"/>
              </a:ext>
            </a:extLst>
          </p:cNvPr>
          <p:cNvSpPr txBox="1"/>
          <p:nvPr/>
        </p:nvSpPr>
        <p:spPr>
          <a:xfrm>
            <a:off x="403030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Società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Posizione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" name="Rounded Rectangle 59">
            <a:extLst>
              <a:ext uri="{FF2B5EF4-FFF2-40B4-BE49-F238E27FC236}">
                <a16:creationId xmlns:a16="http://schemas.microsoft.com/office/drawing/2014/main" id="{1AA8C576-85A3-874D-A9AB-A890EFB13E80}"/>
              </a:ext>
            </a:extLst>
          </p:cNvPr>
          <p:cNvSpPr/>
          <p:nvPr/>
        </p:nvSpPr>
        <p:spPr>
          <a:xfrm>
            <a:off x="714833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0005040E-12C4-D841-9133-AA1F5CA2F4B3}"/>
              </a:ext>
            </a:extLst>
          </p:cNvPr>
          <p:cNvSpPr txBox="1"/>
          <p:nvPr/>
        </p:nvSpPr>
        <p:spPr>
          <a:xfrm>
            <a:off x="269134" y="9720678"/>
            <a:ext cx="2496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INFORMAZIONE ADDIZIONALE </a:t>
            </a:r>
          </a:p>
        </p:txBody>
      </p:sp>
      <p:sp>
        <p:nvSpPr>
          <p:cNvPr id="11" name="TextBox 18">
            <a:extLst>
              <a:ext uri="{FF2B5EF4-FFF2-40B4-BE49-F238E27FC236}">
                <a16:creationId xmlns:a16="http://schemas.microsoft.com/office/drawing/2014/main" id="{1044D095-D73F-B84A-A95C-B75B1FCEBCF0}"/>
              </a:ext>
            </a:extLst>
          </p:cNvPr>
          <p:cNvSpPr txBox="1"/>
          <p:nvPr/>
        </p:nvSpPr>
        <p:spPr>
          <a:xfrm>
            <a:off x="261193" y="10011588"/>
            <a:ext cx="69557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imperdiet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Nullam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faucibus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augue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id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velit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luctus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maximus.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Interdum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et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malesuada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fames ac ante ipsum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primis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in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faucibus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Etiam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bibendum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ante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luctus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posuere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odio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enim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semper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tortor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id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eleifend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CCCBBC9A-7F81-E742-B29F-6625E91CD85D}"/>
              </a:ext>
            </a:extLst>
          </p:cNvPr>
          <p:cNvSpPr txBox="1"/>
          <p:nvPr/>
        </p:nvSpPr>
        <p:spPr>
          <a:xfrm>
            <a:off x="287601" y="7393836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6F1B8821-1870-BA46-9B08-35DB0E42D683}"/>
              </a:ext>
            </a:extLst>
          </p:cNvPr>
          <p:cNvSpPr txBox="1"/>
          <p:nvPr/>
        </p:nvSpPr>
        <p:spPr>
          <a:xfrm>
            <a:off x="287601" y="7708220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4" name="TextBox 22">
            <a:extLst>
              <a:ext uri="{FF2B5EF4-FFF2-40B4-BE49-F238E27FC236}">
                <a16:creationId xmlns:a16="http://schemas.microsoft.com/office/drawing/2014/main" id="{E95B6B4B-F6F5-9A4E-8F99-5FF32296A42D}"/>
              </a:ext>
            </a:extLst>
          </p:cNvPr>
          <p:cNvSpPr txBox="1"/>
          <p:nvPr/>
        </p:nvSpPr>
        <p:spPr>
          <a:xfrm>
            <a:off x="287601" y="80226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5650622E-A376-514A-9298-5D50A33052F0}"/>
              </a:ext>
            </a:extLst>
          </p:cNvPr>
          <p:cNvSpPr txBox="1"/>
          <p:nvPr/>
        </p:nvSpPr>
        <p:spPr>
          <a:xfrm>
            <a:off x="287601" y="83369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FC53DC31-3DFF-EB44-8CA1-048549C2FC71}"/>
              </a:ext>
            </a:extLst>
          </p:cNvPr>
          <p:cNvSpPr txBox="1"/>
          <p:nvPr/>
        </p:nvSpPr>
        <p:spPr>
          <a:xfrm>
            <a:off x="3361887" y="7104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Lingue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0ADF9C39-18EB-A44E-B263-7B8DE701BCCC}"/>
              </a:ext>
            </a:extLst>
          </p:cNvPr>
          <p:cNvSpPr txBox="1"/>
          <p:nvPr/>
        </p:nvSpPr>
        <p:spPr>
          <a:xfrm>
            <a:off x="3371401" y="739452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Inglese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317E0BBE-DB77-3244-A77E-6653C44FC092}"/>
              </a:ext>
            </a:extLst>
          </p:cNvPr>
          <p:cNvSpPr txBox="1"/>
          <p:nvPr/>
        </p:nvSpPr>
        <p:spPr>
          <a:xfrm>
            <a:off x="3371401" y="770890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Francese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8EEC707B-939D-2946-B94A-E98AA01B3B5B}"/>
              </a:ext>
            </a:extLst>
          </p:cNvPr>
          <p:cNvSpPr txBox="1"/>
          <p:nvPr/>
        </p:nvSpPr>
        <p:spPr>
          <a:xfrm>
            <a:off x="3371401" y="802328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Tedesco</a:t>
            </a: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CF605365-6358-424C-92F4-B9A55638E6DE}"/>
              </a:ext>
            </a:extLst>
          </p:cNvPr>
          <p:cNvSpPr txBox="1"/>
          <p:nvPr/>
        </p:nvSpPr>
        <p:spPr>
          <a:xfrm>
            <a:off x="272236" y="8661662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Personalità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83D21B2D-3CA2-3A44-AE1D-99CDFF71DB59}"/>
              </a:ext>
            </a:extLst>
          </p:cNvPr>
          <p:cNvSpPr txBox="1"/>
          <p:nvPr/>
        </p:nvSpPr>
        <p:spPr>
          <a:xfrm>
            <a:off x="272236" y="898100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3C8F87A6-4971-D242-8942-EDC520226C65}"/>
              </a:ext>
            </a:extLst>
          </p:cNvPr>
          <p:cNvSpPr txBox="1"/>
          <p:nvPr/>
        </p:nvSpPr>
        <p:spPr>
          <a:xfrm>
            <a:off x="272236" y="929538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Innovatore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48D27B87-3D61-284B-8B96-BD45F1D2E728}"/>
              </a:ext>
            </a:extLst>
          </p:cNvPr>
          <p:cNvSpPr txBox="1"/>
          <p:nvPr/>
        </p:nvSpPr>
        <p:spPr>
          <a:xfrm>
            <a:off x="3358673" y="897465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24" name="TextBox 32">
            <a:extLst>
              <a:ext uri="{FF2B5EF4-FFF2-40B4-BE49-F238E27FC236}">
                <a16:creationId xmlns:a16="http://schemas.microsoft.com/office/drawing/2014/main" id="{D3D5539C-D8E4-B543-B2A6-CF816188A301}"/>
              </a:ext>
            </a:extLst>
          </p:cNvPr>
          <p:cNvSpPr txBox="1"/>
          <p:nvPr/>
        </p:nvSpPr>
        <p:spPr>
          <a:xfrm>
            <a:off x="3358673" y="929325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Organizzato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6AB7C518-6319-0A4F-802B-2B02FFB9D90D}"/>
              </a:ext>
            </a:extLst>
          </p:cNvPr>
          <p:cNvSpPr txBox="1"/>
          <p:nvPr/>
        </p:nvSpPr>
        <p:spPr>
          <a:xfrm>
            <a:off x="289646" y="7104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Professionale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26" name="Straight Connector 113">
            <a:extLst>
              <a:ext uri="{FF2B5EF4-FFF2-40B4-BE49-F238E27FC236}">
                <a16:creationId xmlns:a16="http://schemas.microsoft.com/office/drawing/2014/main" id="{49250973-D476-574B-BF32-A07D6CB8DA7A}"/>
              </a:ext>
            </a:extLst>
          </p:cNvPr>
          <p:cNvCxnSpPr/>
          <p:nvPr/>
        </p:nvCxnSpPr>
        <p:spPr>
          <a:xfrm>
            <a:off x="424369" y="4194321"/>
            <a:ext cx="6714113" cy="0"/>
          </a:xfrm>
          <a:prstGeom prst="line">
            <a:avLst/>
          </a:prstGeom>
          <a:noFill/>
          <a:ln w="57150">
            <a:solidFill>
              <a:srgbClr val="00B0F0"/>
            </a:solidFill>
          </a:ln>
        </p:spPr>
      </p:cxnSp>
      <p:sp>
        <p:nvSpPr>
          <p:cNvPr id="27" name="Oval 115">
            <a:extLst>
              <a:ext uri="{FF2B5EF4-FFF2-40B4-BE49-F238E27FC236}">
                <a16:creationId xmlns:a16="http://schemas.microsoft.com/office/drawing/2014/main" id="{55238BDB-F08B-9340-BA27-E3F5A0DBBEA1}"/>
              </a:ext>
            </a:extLst>
          </p:cNvPr>
          <p:cNvSpPr/>
          <p:nvPr/>
        </p:nvSpPr>
        <p:spPr>
          <a:xfrm>
            <a:off x="111260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116">
            <a:extLst>
              <a:ext uri="{FF2B5EF4-FFF2-40B4-BE49-F238E27FC236}">
                <a16:creationId xmlns:a16="http://schemas.microsoft.com/office/drawing/2014/main" id="{06C2C4C7-E524-2244-8FE1-F822EBB72AE7}"/>
              </a:ext>
            </a:extLst>
          </p:cNvPr>
          <p:cNvSpPr/>
          <p:nvPr/>
        </p:nvSpPr>
        <p:spPr>
          <a:xfrm>
            <a:off x="280452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117">
            <a:extLst>
              <a:ext uri="{FF2B5EF4-FFF2-40B4-BE49-F238E27FC236}">
                <a16:creationId xmlns:a16="http://schemas.microsoft.com/office/drawing/2014/main" id="{D3349C19-37C5-AF4C-9543-E5B3173A0B2C}"/>
              </a:ext>
            </a:extLst>
          </p:cNvPr>
          <p:cNvSpPr/>
          <p:nvPr/>
        </p:nvSpPr>
        <p:spPr>
          <a:xfrm>
            <a:off x="449644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118">
            <a:extLst>
              <a:ext uri="{FF2B5EF4-FFF2-40B4-BE49-F238E27FC236}">
                <a16:creationId xmlns:a16="http://schemas.microsoft.com/office/drawing/2014/main" id="{4FAB7002-1856-0943-958E-456C316098B5}"/>
              </a:ext>
            </a:extLst>
          </p:cNvPr>
          <p:cNvSpPr/>
          <p:nvPr/>
        </p:nvSpPr>
        <p:spPr>
          <a:xfrm>
            <a:off x="6188362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137">
            <a:extLst>
              <a:ext uri="{FF2B5EF4-FFF2-40B4-BE49-F238E27FC236}">
                <a16:creationId xmlns:a16="http://schemas.microsoft.com/office/drawing/2014/main" id="{58D24543-48EE-EE41-9160-1DEDB8C721C8}"/>
              </a:ext>
            </a:extLst>
          </p:cNvPr>
          <p:cNvSpPr txBox="1"/>
          <p:nvPr/>
        </p:nvSpPr>
        <p:spPr>
          <a:xfrm>
            <a:off x="2437329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2" name="TextBox 138">
            <a:extLst>
              <a:ext uri="{FF2B5EF4-FFF2-40B4-BE49-F238E27FC236}">
                <a16:creationId xmlns:a16="http://schemas.microsoft.com/office/drawing/2014/main" id="{1D374D15-54AE-2048-BEC5-099E95643372}"/>
              </a:ext>
            </a:extLst>
          </p:cNvPr>
          <p:cNvSpPr txBox="1"/>
          <p:nvPr/>
        </p:nvSpPr>
        <p:spPr>
          <a:xfrm>
            <a:off x="2075719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Società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Posizione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3" name="Rounded Rectangle 139">
            <a:extLst>
              <a:ext uri="{FF2B5EF4-FFF2-40B4-BE49-F238E27FC236}">
                <a16:creationId xmlns:a16="http://schemas.microsoft.com/office/drawing/2014/main" id="{D0EE81F0-206D-264E-B66B-D0D16E9E4B31}"/>
              </a:ext>
            </a:extLst>
          </p:cNvPr>
          <p:cNvSpPr/>
          <p:nvPr/>
        </p:nvSpPr>
        <p:spPr>
          <a:xfrm>
            <a:off x="2387522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34" name="TextBox 141">
            <a:extLst>
              <a:ext uri="{FF2B5EF4-FFF2-40B4-BE49-F238E27FC236}">
                <a16:creationId xmlns:a16="http://schemas.microsoft.com/office/drawing/2014/main" id="{63332D40-A1F7-7F44-9ECD-F3C0959B2EE7}"/>
              </a:ext>
            </a:extLst>
          </p:cNvPr>
          <p:cNvSpPr txBox="1"/>
          <p:nvPr/>
        </p:nvSpPr>
        <p:spPr>
          <a:xfrm>
            <a:off x="4110018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5" name="TextBox 142">
            <a:extLst>
              <a:ext uri="{FF2B5EF4-FFF2-40B4-BE49-F238E27FC236}">
                <a16:creationId xmlns:a16="http://schemas.microsoft.com/office/drawing/2014/main" id="{D6B91233-C922-4540-88E2-FCF5C68E7973}"/>
              </a:ext>
            </a:extLst>
          </p:cNvPr>
          <p:cNvSpPr txBox="1"/>
          <p:nvPr/>
        </p:nvSpPr>
        <p:spPr>
          <a:xfrm>
            <a:off x="3748408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Società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Posizione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6" name="Rounded Rectangle 143">
            <a:extLst>
              <a:ext uri="{FF2B5EF4-FFF2-40B4-BE49-F238E27FC236}">
                <a16:creationId xmlns:a16="http://schemas.microsoft.com/office/drawing/2014/main" id="{9D67A2EA-4B93-A84F-B195-A22443C61AA3}"/>
              </a:ext>
            </a:extLst>
          </p:cNvPr>
          <p:cNvSpPr/>
          <p:nvPr/>
        </p:nvSpPr>
        <p:spPr>
          <a:xfrm>
            <a:off x="4060211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37" name="TextBox 145">
            <a:extLst>
              <a:ext uri="{FF2B5EF4-FFF2-40B4-BE49-F238E27FC236}">
                <a16:creationId xmlns:a16="http://schemas.microsoft.com/office/drawing/2014/main" id="{9B9BA13D-D25E-EA42-9C21-D56F56136A04}"/>
              </a:ext>
            </a:extLst>
          </p:cNvPr>
          <p:cNvSpPr txBox="1"/>
          <p:nvPr/>
        </p:nvSpPr>
        <p:spPr>
          <a:xfrm>
            <a:off x="5782707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8" name="TextBox 146">
            <a:extLst>
              <a:ext uri="{FF2B5EF4-FFF2-40B4-BE49-F238E27FC236}">
                <a16:creationId xmlns:a16="http://schemas.microsoft.com/office/drawing/2014/main" id="{87BE35C9-2BD2-CB4B-8B08-15FE701543A8}"/>
              </a:ext>
            </a:extLst>
          </p:cNvPr>
          <p:cNvSpPr txBox="1"/>
          <p:nvPr/>
        </p:nvSpPr>
        <p:spPr>
          <a:xfrm>
            <a:off x="5421097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Società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Posizione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9" name="Rounded Rectangle 147">
            <a:extLst>
              <a:ext uri="{FF2B5EF4-FFF2-40B4-BE49-F238E27FC236}">
                <a16:creationId xmlns:a16="http://schemas.microsoft.com/office/drawing/2014/main" id="{291F8CB6-6E6D-B240-A4CB-08F16C11FAB7}"/>
              </a:ext>
            </a:extLst>
          </p:cNvPr>
          <p:cNvSpPr/>
          <p:nvPr/>
        </p:nvSpPr>
        <p:spPr>
          <a:xfrm>
            <a:off x="5732900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40" name="TextBox 149">
            <a:extLst>
              <a:ext uri="{FF2B5EF4-FFF2-40B4-BE49-F238E27FC236}">
                <a16:creationId xmlns:a16="http://schemas.microsoft.com/office/drawing/2014/main" id="{36775991-2E37-2D40-A323-AA16C2F22743}"/>
              </a:ext>
            </a:extLst>
          </p:cNvPr>
          <p:cNvSpPr txBox="1"/>
          <p:nvPr/>
        </p:nvSpPr>
        <p:spPr>
          <a:xfrm>
            <a:off x="278659" y="6713035"/>
            <a:ext cx="1210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COMPETENZE</a:t>
            </a:r>
          </a:p>
        </p:txBody>
      </p:sp>
      <p:grpSp>
        <p:nvGrpSpPr>
          <p:cNvPr id="41" name="Group 158">
            <a:extLst>
              <a:ext uri="{FF2B5EF4-FFF2-40B4-BE49-F238E27FC236}">
                <a16:creationId xmlns:a16="http://schemas.microsoft.com/office/drawing/2014/main" id="{774E8D51-F2B9-1741-8C8E-B9210B7BFC15}"/>
              </a:ext>
            </a:extLst>
          </p:cNvPr>
          <p:cNvGrpSpPr/>
          <p:nvPr/>
        </p:nvGrpSpPr>
        <p:grpSpPr>
          <a:xfrm>
            <a:off x="1374489" y="741077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42" name="Oval 153">
              <a:extLst>
                <a:ext uri="{FF2B5EF4-FFF2-40B4-BE49-F238E27FC236}">
                  <a16:creationId xmlns:a16="http://schemas.microsoft.com/office/drawing/2014/main" id="{275231F2-690E-E449-A98C-4AFB278972EC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154">
              <a:extLst>
                <a:ext uri="{FF2B5EF4-FFF2-40B4-BE49-F238E27FC236}">
                  <a16:creationId xmlns:a16="http://schemas.microsoft.com/office/drawing/2014/main" id="{C46844CF-7032-8746-9263-DDC28CCD044E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155">
              <a:extLst>
                <a:ext uri="{FF2B5EF4-FFF2-40B4-BE49-F238E27FC236}">
                  <a16:creationId xmlns:a16="http://schemas.microsoft.com/office/drawing/2014/main" id="{009FE24C-BB62-864C-876B-10E1700F4EFC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156">
              <a:extLst>
                <a:ext uri="{FF2B5EF4-FFF2-40B4-BE49-F238E27FC236}">
                  <a16:creationId xmlns:a16="http://schemas.microsoft.com/office/drawing/2014/main" id="{4F8D9C5F-3959-F346-A16A-B80D2121F85B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157">
              <a:extLst>
                <a:ext uri="{FF2B5EF4-FFF2-40B4-BE49-F238E27FC236}">
                  <a16:creationId xmlns:a16="http://schemas.microsoft.com/office/drawing/2014/main" id="{F683DBD7-B61E-3E4F-893B-DA40C905904C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159">
            <a:extLst>
              <a:ext uri="{FF2B5EF4-FFF2-40B4-BE49-F238E27FC236}">
                <a16:creationId xmlns:a16="http://schemas.microsoft.com/office/drawing/2014/main" id="{3C6C0279-13BC-9646-AFC8-4A49F918BEEC}"/>
              </a:ext>
            </a:extLst>
          </p:cNvPr>
          <p:cNvGrpSpPr/>
          <p:nvPr/>
        </p:nvGrpSpPr>
        <p:grpSpPr>
          <a:xfrm>
            <a:off x="1374489" y="7726451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48" name="Oval 160">
              <a:extLst>
                <a:ext uri="{FF2B5EF4-FFF2-40B4-BE49-F238E27FC236}">
                  <a16:creationId xmlns:a16="http://schemas.microsoft.com/office/drawing/2014/main" id="{94F709AD-5E77-7448-B55C-F0ABE4ACFAE4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161">
              <a:extLst>
                <a:ext uri="{FF2B5EF4-FFF2-40B4-BE49-F238E27FC236}">
                  <a16:creationId xmlns:a16="http://schemas.microsoft.com/office/drawing/2014/main" id="{9A363923-C935-5842-B1B3-D0D4F24BF020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162">
              <a:extLst>
                <a:ext uri="{FF2B5EF4-FFF2-40B4-BE49-F238E27FC236}">
                  <a16:creationId xmlns:a16="http://schemas.microsoft.com/office/drawing/2014/main" id="{4005975F-E8C8-DE4F-A9B8-D60EB7842AFD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163">
              <a:extLst>
                <a:ext uri="{FF2B5EF4-FFF2-40B4-BE49-F238E27FC236}">
                  <a16:creationId xmlns:a16="http://schemas.microsoft.com/office/drawing/2014/main" id="{E64196C3-DDC9-9E4B-B182-DFF8AF82F794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64">
              <a:extLst>
                <a:ext uri="{FF2B5EF4-FFF2-40B4-BE49-F238E27FC236}">
                  <a16:creationId xmlns:a16="http://schemas.microsoft.com/office/drawing/2014/main" id="{8BF00BB7-6B12-8141-BDDD-EB7A0872DF4D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165">
            <a:extLst>
              <a:ext uri="{FF2B5EF4-FFF2-40B4-BE49-F238E27FC236}">
                <a16:creationId xmlns:a16="http://schemas.microsoft.com/office/drawing/2014/main" id="{F577012A-4C57-E44E-BA1D-40D6D2D53C9A}"/>
              </a:ext>
            </a:extLst>
          </p:cNvPr>
          <p:cNvGrpSpPr/>
          <p:nvPr/>
        </p:nvGrpSpPr>
        <p:grpSpPr>
          <a:xfrm>
            <a:off x="1374489" y="8042127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54" name="Oval 166">
              <a:extLst>
                <a:ext uri="{FF2B5EF4-FFF2-40B4-BE49-F238E27FC236}">
                  <a16:creationId xmlns:a16="http://schemas.microsoft.com/office/drawing/2014/main" id="{0ABB2B3D-6C77-DE4D-9B60-65ED56F0B5DB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167">
              <a:extLst>
                <a:ext uri="{FF2B5EF4-FFF2-40B4-BE49-F238E27FC236}">
                  <a16:creationId xmlns:a16="http://schemas.microsoft.com/office/drawing/2014/main" id="{DD863629-D4E0-844B-BDA8-BDF8C015E0B0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168">
              <a:extLst>
                <a:ext uri="{FF2B5EF4-FFF2-40B4-BE49-F238E27FC236}">
                  <a16:creationId xmlns:a16="http://schemas.microsoft.com/office/drawing/2014/main" id="{75640917-5FFB-FA40-AC06-149AA2C5DA08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169">
              <a:extLst>
                <a:ext uri="{FF2B5EF4-FFF2-40B4-BE49-F238E27FC236}">
                  <a16:creationId xmlns:a16="http://schemas.microsoft.com/office/drawing/2014/main" id="{CE2BD652-941C-8B43-BB44-799E7B3F4CED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170">
              <a:extLst>
                <a:ext uri="{FF2B5EF4-FFF2-40B4-BE49-F238E27FC236}">
                  <a16:creationId xmlns:a16="http://schemas.microsoft.com/office/drawing/2014/main" id="{637A5301-0ABC-C64D-97F7-22F14891C199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171">
            <a:extLst>
              <a:ext uri="{FF2B5EF4-FFF2-40B4-BE49-F238E27FC236}">
                <a16:creationId xmlns:a16="http://schemas.microsoft.com/office/drawing/2014/main" id="{082B1BC4-FDBA-F74A-8B03-77414295AC52}"/>
              </a:ext>
            </a:extLst>
          </p:cNvPr>
          <p:cNvGrpSpPr/>
          <p:nvPr/>
        </p:nvGrpSpPr>
        <p:grpSpPr>
          <a:xfrm>
            <a:off x="1374489" y="8357803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60" name="Oval 172">
              <a:extLst>
                <a:ext uri="{FF2B5EF4-FFF2-40B4-BE49-F238E27FC236}">
                  <a16:creationId xmlns:a16="http://schemas.microsoft.com/office/drawing/2014/main" id="{1D5DE527-22BA-734E-A48C-C6E781E10BF3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173">
              <a:extLst>
                <a:ext uri="{FF2B5EF4-FFF2-40B4-BE49-F238E27FC236}">
                  <a16:creationId xmlns:a16="http://schemas.microsoft.com/office/drawing/2014/main" id="{6DD471DF-58A7-9E40-9CD0-E2105571C45E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174">
              <a:extLst>
                <a:ext uri="{FF2B5EF4-FFF2-40B4-BE49-F238E27FC236}">
                  <a16:creationId xmlns:a16="http://schemas.microsoft.com/office/drawing/2014/main" id="{E7ACA210-287F-0649-901B-083642C4C2F0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175">
              <a:extLst>
                <a:ext uri="{FF2B5EF4-FFF2-40B4-BE49-F238E27FC236}">
                  <a16:creationId xmlns:a16="http://schemas.microsoft.com/office/drawing/2014/main" id="{20427374-69E4-FA4B-A075-0050ED92836A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176">
              <a:extLst>
                <a:ext uri="{FF2B5EF4-FFF2-40B4-BE49-F238E27FC236}">
                  <a16:creationId xmlns:a16="http://schemas.microsoft.com/office/drawing/2014/main" id="{BE8E64BB-952F-5840-A035-0A308770B629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177">
            <a:extLst>
              <a:ext uri="{FF2B5EF4-FFF2-40B4-BE49-F238E27FC236}">
                <a16:creationId xmlns:a16="http://schemas.microsoft.com/office/drawing/2014/main" id="{F34AD46D-EA2C-E84C-8A0E-63F95B605EA4}"/>
              </a:ext>
            </a:extLst>
          </p:cNvPr>
          <p:cNvGrpSpPr/>
          <p:nvPr/>
        </p:nvGrpSpPr>
        <p:grpSpPr>
          <a:xfrm>
            <a:off x="4037950" y="741077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66" name="Oval 178">
              <a:extLst>
                <a:ext uri="{FF2B5EF4-FFF2-40B4-BE49-F238E27FC236}">
                  <a16:creationId xmlns:a16="http://schemas.microsoft.com/office/drawing/2014/main" id="{D83C44E0-9C43-E841-A614-7772C30D62B1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179">
              <a:extLst>
                <a:ext uri="{FF2B5EF4-FFF2-40B4-BE49-F238E27FC236}">
                  <a16:creationId xmlns:a16="http://schemas.microsoft.com/office/drawing/2014/main" id="{ECF45A8B-3F11-2348-A1C6-A8493A8A2961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180">
              <a:extLst>
                <a:ext uri="{FF2B5EF4-FFF2-40B4-BE49-F238E27FC236}">
                  <a16:creationId xmlns:a16="http://schemas.microsoft.com/office/drawing/2014/main" id="{17CC9988-9A9F-714F-B64F-0AF6BDE9B28C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181">
              <a:extLst>
                <a:ext uri="{FF2B5EF4-FFF2-40B4-BE49-F238E27FC236}">
                  <a16:creationId xmlns:a16="http://schemas.microsoft.com/office/drawing/2014/main" id="{897C62B7-3442-9B47-9A54-FA318DEBC554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182">
              <a:extLst>
                <a:ext uri="{FF2B5EF4-FFF2-40B4-BE49-F238E27FC236}">
                  <a16:creationId xmlns:a16="http://schemas.microsoft.com/office/drawing/2014/main" id="{91667366-659C-F043-B233-AE61EB251766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183">
            <a:extLst>
              <a:ext uri="{FF2B5EF4-FFF2-40B4-BE49-F238E27FC236}">
                <a16:creationId xmlns:a16="http://schemas.microsoft.com/office/drawing/2014/main" id="{C0944636-04FA-774D-A491-7BB1BF5D7C66}"/>
              </a:ext>
            </a:extLst>
          </p:cNvPr>
          <p:cNvGrpSpPr/>
          <p:nvPr/>
        </p:nvGrpSpPr>
        <p:grpSpPr>
          <a:xfrm>
            <a:off x="4037950" y="7726451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72" name="Oval 184">
              <a:extLst>
                <a:ext uri="{FF2B5EF4-FFF2-40B4-BE49-F238E27FC236}">
                  <a16:creationId xmlns:a16="http://schemas.microsoft.com/office/drawing/2014/main" id="{D96F5EDE-806E-4D45-90BC-355A2BB9CE5F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185">
              <a:extLst>
                <a:ext uri="{FF2B5EF4-FFF2-40B4-BE49-F238E27FC236}">
                  <a16:creationId xmlns:a16="http://schemas.microsoft.com/office/drawing/2014/main" id="{8CA62133-0AAD-FB44-87F4-2B847DCB218E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186">
              <a:extLst>
                <a:ext uri="{FF2B5EF4-FFF2-40B4-BE49-F238E27FC236}">
                  <a16:creationId xmlns:a16="http://schemas.microsoft.com/office/drawing/2014/main" id="{F2645864-29D8-9748-9651-A13568A31233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187">
              <a:extLst>
                <a:ext uri="{FF2B5EF4-FFF2-40B4-BE49-F238E27FC236}">
                  <a16:creationId xmlns:a16="http://schemas.microsoft.com/office/drawing/2014/main" id="{6C1B1042-672A-2740-A57D-37CD90F400FD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188">
              <a:extLst>
                <a:ext uri="{FF2B5EF4-FFF2-40B4-BE49-F238E27FC236}">
                  <a16:creationId xmlns:a16="http://schemas.microsoft.com/office/drawing/2014/main" id="{AE32B0F3-F8FB-934D-9B96-C645551B95FF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189">
            <a:extLst>
              <a:ext uri="{FF2B5EF4-FFF2-40B4-BE49-F238E27FC236}">
                <a16:creationId xmlns:a16="http://schemas.microsoft.com/office/drawing/2014/main" id="{16F706FD-602C-D442-BAFE-24010B2119CB}"/>
              </a:ext>
            </a:extLst>
          </p:cNvPr>
          <p:cNvGrpSpPr/>
          <p:nvPr/>
        </p:nvGrpSpPr>
        <p:grpSpPr>
          <a:xfrm>
            <a:off x="4037950" y="8042127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78" name="Oval 190">
              <a:extLst>
                <a:ext uri="{FF2B5EF4-FFF2-40B4-BE49-F238E27FC236}">
                  <a16:creationId xmlns:a16="http://schemas.microsoft.com/office/drawing/2014/main" id="{FE771D19-951D-B14D-B862-BE362B95CF78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191">
              <a:extLst>
                <a:ext uri="{FF2B5EF4-FFF2-40B4-BE49-F238E27FC236}">
                  <a16:creationId xmlns:a16="http://schemas.microsoft.com/office/drawing/2014/main" id="{5AA783B1-9F38-F94A-B3D5-53474C21B763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192">
              <a:extLst>
                <a:ext uri="{FF2B5EF4-FFF2-40B4-BE49-F238E27FC236}">
                  <a16:creationId xmlns:a16="http://schemas.microsoft.com/office/drawing/2014/main" id="{C2591C24-BD61-164F-BCFB-BC120418E152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193">
              <a:extLst>
                <a:ext uri="{FF2B5EF4-FFF2-40B4-BE49-F238E27FC236}">
                  <a16:creationId xmlns:a16="http://schemas.microsoft.com/office/drawing/2014/main" id="{37953BA0-A882-B54E-AB68-D3CD0BDAE8D5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194">
              <a:extLst>
                <a:ext uri="{FF2B5EF4-FFF2-40B4-BE49-F238E27FC236}">
                  <a16:creationId xmlns:a16="http://schemas.microsoft.com/office/drawing/2014/main" id="{A602AD10-D77A-8240-B675-7B777354A3C1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201">
            <a:extLst>
              <a:ext uri="{FF2B5EF4-FFF2-40B4-BE49-F238E27FC236}">
                <a16:creationId xmlns:a16="http://schemas.microsoft.com/office/drawing/2014/main" id="{A7BA7B69-555F-BE4E-94BE-EE5F8DC79AF0}"/>
              </a:ext>
            </a:extLst>
          </p:cNvPr>
          <p:cNvGrpSpPr/>
          <p:nvPr/>
        </p:nvGrpSpPr>
        <p:grpSpPr>
          <a:xfrm>
            <a:off x="1367009" y="8993049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84" name="Oval 202">
              <a:extLst>
                <a:ext uri="{FF2B5EF4-FFF2-40B4-BE49-F238E27FC236}">
                  <a16:creationId xmlns:a16="http://schemas.microsoft.com/office/drawing/2014/main" id="{8F1A7E95-5012-2945-A51B-05B89C211269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203">
              <a:extLst>
                <a:ext uri="{FF2B5EF4-FFF2-40B4-BE49-F238E27FC236}">
                  <a16:creationId xmlns:a16="http://schemas.microsoft.com/office/drawing/2014/main" id="{3C416480-5051-8944-83B3-CD861E18644C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204">
              <a:extLst>
                <a:ext uri="{FF2B5EF4-FFF2-40B4-BE49-F238E27FC236}">
                  <a16:creationId xmlns:a16="http://schemas.microsoft.com/office/drawing/2014/main" id="{9629D88C-0B02-7B44-8E45-6FD19548060E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205">
              <a:extLst>
                <a:ext uri="{FF2B5EF4-FFF2-40B4-BE49-F238E27FC236}">
                  <a16:creationId xmlns:a16="http://schemas.microsoft.com/office/drawing/2014/main" id="{24023D91-3057-8646-8FC4-30FAF9BAA8C4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206">
              <a:extLst>
                <a:ext uri="{FF2B5EF4-FFF2-40B4-BE49-F238E27FC236}">
                  <a16:creationId xmlns:a16="http://schemas.microsoft.com/office/drawing/2014/main" id="{4EFF5843-6048-A147-BAEB-559CFCD644EB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207">
            <a:extLst>
              <a:ext uri="{FF2B5EF4-FFF2-40B4-BE49-F238E27FC236}">
                <a16:creationId xmlns:a16="http://schemas.microsoft.com/office/drawing/2014/main" id="{E4EAB9E7-41CD-8A45-A0E2-CF44673C4EED}"/>
              </a:ext>
            </a:extLst>
          </p:cNvPr>
          <p:cNvGrpSpPr/>
          <p:nvPr/>
        </p:nvGrpSpPr>
        <p:grpSpPr>
          <a:xfrm>
            <a:off x="1367009" y="930472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90" name="Oval 208">
              <a:extLst>
                <a:ext uri="{FF2B5EF4-FFF2-40B4-BE49-F238E27FC236}">
                  <a16:creationId xmlns:a16="http://schemas.microsoft.com/office/drawing/2014/main" id="{8E4C295D-6D9A-AE48-BAB7-0F98D6BE574C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209">
              <a:extLst>
                <a:ext uri="{FF2B5EF4-FFF2-40B4-BE49-F238E27FC236}">
                  <a16:creationId xmlns:a16="http://schemas.microsoft.com/office/drawing/2014/main" id="{73748514-6C57-2447-83AD-2C49EE8F2422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210">
              <a:extLst>
                <a:ext uri="{FF2B5EF4-FFF2-40B4-BE49-F238E27FC236}">
                  <a16:creationId xmlns:a16="http://schemas.microsoft.com/office/drawing/2014/main" id="{8AA3ADED-A45B-7D45-A9F5-CBB4659F9C80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211">
              <a:extLst>
                <a:ext uri="{FF2B5EF4-FFF2-40B4-BE49-F238E27FC236}">
                  <a16:creationId xmlns:a16="http://schemas.microsoft.com/office/drawing/2014/main" id="{3998015C-C1AD-3E44-A2E0-1A22CD11315E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212">
              <a:extLst>
                <a:ext uri="{FF2B5EF4-FFF2-40B4-BE49-F238E27FC236}">
                  <a16:creationId xmlns:a16="http://schemas.microsoft.com/office/drawing/2014/main" id="{102E509E-F6DD-2345-B278-861BFC3C27AF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213">
            <a:extLst>
              <a:ext uri="{FF2B5EF4-FFF2-40B4-BE49-F238E27FC236}">
                <a16:creationId xmlns:a16="http://schemas.microsoft.com/office/drawing/2014/main" id="{531F3BE8-D772-8A48-97B6-A9D04A0102F6}"/>
              </a:ext>
            </a:extLst>
          </p:cNvPr>
          <p:cNvGrpSpPr/>
          <p:nvPr/>
        </p:nvGrpSpPr>
        <p:grpSpPr>
          <a:xfrm>
            <a:off x="4274934" y="8993049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96" name="Oval 214">
              <a:extLst>
                <a:ext uri="{FF2B5EF4-FFF2-40B4-BE49-F238E27FC236}">
                  <a16:creationId xmlns:a16="http://schemas.microsoft.com/office/drawing/2014/main" id="{6FC580E3-9A12-7349-970F-44005F6345E5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215">
              <a:extLst>
                <a:ext uri="{FF2B5EF4-FFF2-40B4-BE49-F238E27FC236}">
                  <a16:creationId xmlns:a16="http://schemas.microsoft.com/office/drawing/2014/main" id="{649AB4ED-1B68-944C-A751-11FE600AC6C5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216">
              <a:extLst>
                <a:ext uri="{FF2B5EF4-FFF2-40B4-BE49-F238E27FC236}">
                  <a16:creationId xmlns:a16="http://schemas.microsoft.com/office/drawing/2014/main" id="{B334AAC2-222D-8940-B810-52304D8FEB7A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217">
              <a:extLst>
                <a:ext uri="{FF2B5EF4-FFF2-40B4-BE49-F238E27FC236}">
                  <a16:creationId xmlns:a16="http://schemas.microsoft.com/office/drawing/2014/main" id="{72F54C33-6DA0-EC4F-973A-96051E0BD1D7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218">
              <a:extLst>
                <a:ext uri="{FF2B5EF4-FFF2-40B4-BE49-F238E27FC236}">
                  <a16:creationId xmlns:a16="http://schemas.microsoft.com/office/drawing/2014/main" id="{483860CA-EECB-DE4C-9CB8-504D609DC25A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219">
            <a:extLst>
              <a:ext uri="{FF2B5EF4-FFF2-40B4-BE49-F238E27FC236}">
                <a16:creationId xmlns:a16="http://schemas.microsoft.com/office/drawing/2014/main" id="{0B92A825-FE08-4F48-AAF0-2D0B5A6211B9}"/>
              </a:ext>
            </a:extLst>
          </p:cNvPr>
          <p:cNvGrpSpPr/>
          <p:nvPr/>
        </p:nvGrpSpPr>
        <p:grpSpPr>
          <a:xfrm>
            <a:off x="4274934" y="930472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102" name="Oval 220">
              <a:extLst>
                <a:ext uri="{FF2B5EF4-FFF2-40B4-BE49-F238E27FC236}">
                  <a16:creationId xmlns:a16="http://schemas.microsoft.com/office/drawing/2014/main" id="{07AE70C3-3849-DE40-9714-6336A1550F1D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221">
              <a:extLst>
                <a:ext uri="{FF2B5EF4-FFF2-40B4-BE49-F238E27FC236}">
                  <a16:creationId xmlns:a16="http://schemas.microsoft.com/office/drawing/2014/main" id="{E52D0969-7E2B-764C-825D-5680E91F2C2A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222">
              <a:extLst>
                <a:ext uri="{FF2B5EF4-FFF2-40B4-BE49-F238E27FC236}">
                  <a16:creationId xmlns:a16="http://schemas.microsoft.com/office/drawing/2014/main" id="{ACBA43D8-02A8-B348-8535-B869B3697FB7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223">
              <a:extLst>
                <a:ext uri="{FF2B5EF4-FFF2-40B4-BE49-F238E27FC236}">
                  <a16:creationId xmlns:a16="http://schemas.microsoft.com/office/drawing/2014/main" id="{6809CF95-0192-374A-BB94-6104A1C60D76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224">
              <a:extLst>
                <a:ext uri="{FF2B5EF4-FFF2-40B4-BE49-F238E27FC236}">
                  <a16:creationId xmlns:a16="http://schemas.microsoft.com/office/drawing/2014/main" id="{C616E501-87E6-3249-803F-9A158B15670E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8911F08-A9C6-4744-B5AE-16FA1DA3CD89}"/>
              </a:ext>
            </a:extLst>
          </p:cNvPr>
          <p:cNvSpPr/>
          <p:nvPr/>
        </p:nvSpPr>
        <p:spPr>
          <a:xfrm>
            <a:off x="0" y="0"/>
            <a:ext cx="7562850" cy="3083877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5">
            <a:extLst>
              <a:ext uri="{FF2B5EF4-FFF2-40B4-BE49-F238E27FC236}">
                <a16:creationId xmlns:a16="http://schemas.microsoft.com/office/drawing/2014/main" id="{DD1CADBB-A576-EF4E-BDF9-132C34FFA1DD}"/>
              </a:ext>
            </a:extLst>
          </p:cNvPr>
          <p:cNvSpPr txBox="1"/>
          <p:nvPr/>
        </p:nvSpPr>
        <p:spPr>
          <a:xfrm>
            <a:off x="2015044" y="-16855"/>
            <a:ext cx="5258985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Dan</a:t>
            </a:r>
            <a:r>
              <a:rPr lang="en-GB" sz="7200" dirty="0">
                <a:solidFill>
                  <a:srgbClr val="00B0F0"/>
                </a:solidFill>
                <a:ea typeface="Roboto" pitchFamily="2" charset="0"/>
                <a:cs typeface="Lato Black" panose="020F0A02020204030203" pitchFamily="34" charset="0"/>
              </a:rPr>
              <a:t> MONGIN</a:t>
            </a:r>
          </a:p>
        </p:txBody>
      </p:sp>
      <p:sp>
        <p:nvSpPr>
          <p:cNvPr id="109" name="TextBox 8">
            <a:extLst>
              <a:ext uri="{FF2B5EF4-FFF2-40B4-BE49-F238E27FC236}">
                <a16:creationId xmlns:a16="http://schemas.microsoft.com/office/drawing/2014/main" id="{F3E51D0D-8EEF-C841-81C3-D8097F685812}"/>
              </a:ext>
            </a:extLst>
          </p:cNvPr>
          <p:cNvSpPr txBox="1"/>
          <p:nvPr/>
        </p:nvSpPr>
        <p:spPr>
          <a:xfrm>
            <a:off x="356903" y="1672037"/>
            <a:ext cx="913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CONTATTI</a:t>
            </a:r>
          </a:p>
        </p:txBody>
      </p:sp>
      <p:sp>
        <p:nvSpPr>
          <p:cNvPr id="110" name="TextBox 9">
            <a:extLst>
              <a:ext uri="{FF2B5EF4-FFF2-40B4-BE49-F238E27FC236}">
                <a16:creationId xmlns:a16="http://schemas.microsoft.com/office/drawing/2014/main" id="{2AA4203D-65F1-984F-8994-B217DCB85F7A}"/>
              </a:ext>
            </a:extLst>
          </p:cNvPr>
          <p:cNvSpPr txBox="1"/>
          <p:nvPr/>
        </p:nvSpPr>
        <p:spPr>
          <a:xfrm>
            <a:off x="764640" y="2606067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Roma</a:t>
            </a:r>
          </a:p>
        </p:txBody>
      </p:sp>
      <p:pic>
        <p:nvPicPr>
          <p:cNvPr id="111" name="Picture 10">
            <a:extLst>
              <a:ext uri="{FF2B5EF4-FFF2-40B4-BE49-F238E27FC236}">
                <a16:creationId xmlns:a16="http://schemas.microsoft.com/office/drawing/2014/main" id="{39747B69-702E-844B-BD23-8AF034A792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8" y="2660183"/>
            <a:ext cx="168487" cy="168487"/>
          </a:xfrm>
          <a:prstGeom prst="rect">
            <a:avLst/>
          </a:prstGeom>
        </p:spPr>
      </p:pic>
      <p:pic>
        <p:nvPicPr>
          <p:cNvPr id="112" name="Picture 11">
            <a:extLst>
              <a:ext uri="{FF2B5EF4-FFF2-40B4-BE49-F238E27FC236}">
                <a16:creationId xmlns:a16="http://schemas.microsoft.com/office/drawing/2014/main" id="{4A822056-A969-284C-A3CD-9D50C9A988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77" y="2112283"/>
            <a:ext cx="125989" cy="125989"/>
          </a:xfrm>
          <a:prstGeom prst="rect">
            <a:avLst/>
          </a:prstGeom>
        </p:spPr>
      </p:pic>
      <p:pic>
        <p:nvPicPr>
          <p:cNvPr id="113" name="Picture 12">
            <a:extLst>
              <a:ext uri="{FF2B5EF4-FFF2-40B4-BE49-F238E27FC236}">
                <a16:creationId xmlns:a16="http://schemas.microsoft.com/office/drawing/2014/main" id="{09B99BBD-DFFC-194E-B5AA-33ED91960C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3" y="2475296"/>
            <a:ext cx="144337" cy="144337"/>
          </a:xfrm>
          <a:prstGeom prst="rect">
            <a:avLst/>
          </a:prstGeom>
        </p:spPr>
      </p:pic>
      <p:pic>
        <p:nvPicPr>
          <p:cNvPr id="114" name="Picture 13">
            <a:extLst>
              <a:ext uri="{FF2B5EF4-FFF2-40B4-BE49-F238E27FC236}">
                <a16:creationId xmlns:a16="http://schemas.microsoft.com/office/drawing/2014/main" id="{3C41E009-F6E6-134C-8F99-3C74FD77D6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7" y="2278821"/>
            <a:ext cx="155926" cy="155926"/>
          </a:xfrm>
          <a:prstGeom prst="rect">
            <a:avLst/>
          </a:prstGeom>
        </p:spPr>
      </p:pic>
      <p:sp>
        <p:nvSpPr>
          <p:cNvPr id="115" name="TextBox 14">
            <a:extLst>
              <a:ext uri="{FF2B5EF4-FFF2-40B4-BE49-F238E27FC236}">
                <a16:creationId xmlns:a16="http://schemas.microsoft.com/office/drawing/2014/main" id="{A720C33B-54B2-754D-B8FC-B4453C12C52E}"/>
              </a:ext>
            </a:extLst>
          </p:cNvPr>
          <p:cNvSpPr txBox="1"/>
          <p:nvPr/>
        </p:nvSpPr>
        <p:spPr>
          <a:xfrm>
            <a:off x="764640" y="2033690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116" name="TextBox 15">
            <a:extLst>
              <a:ext uri="{FF2B5EF4-FFF2-40B4-BE49-F238E27FC236}">
                <a16:creationId xmlns:a16="http://schemas.microsoft.com/office/drawing/2014/main" id="{77B1A870-7BC8-CA4B-A5CC-FCFA756F633A}"/>
              </a:ext>
            </a:extLst>
          </p:cNvPr>
          <p:cNvSpPr txBox="1"/>
          <p:nvPr/>
        </p:nvSpPr>
        <p:spPr>
          <a:xfrm>
            <a:off x="764640" y="2224482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117" name="TextBox 16">
            <a:extLst>
              <a:ext uri="{FF2B5EF4-FFF2-40B4-BE49-F238E27FC236}">
                <a16:creationId xmlns:a16="http://schemas.microsoft.com/office/drawing/2014/main" id="{45704010-6D2A-084F-8911-CF634871B178}"/>
              </a:ext>
            </a:extLst>
          </p:cNvPr>
          <p:cNvSpPr txBox="1"/>
          <p:nvPr/>
        </p:nvSpPr>
        <p:spPr>
          <a:xfrm>
            <a:off x="764640" y="2415274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118" name="TextBox 6">
            <a:extLst>
              <a:ext uri="{FF2B5EF4-FFF2-40B4-BE49-F238E27FC236}">
                <a16:creationId xmlns:a16="http://schemas.microsoft.com/office/drawing/2014/main" id="{78A94531-D475-CB4B-B385-707B50D12F7A}"/>
              </a:ext>
            </a:extLst>
          </p:cNvPr>
          <p:cNvSpPr txBox="1"/>
          <p:nvPr/>
        </p:nvSpPr>
        <p:spPr>
          <a:xfrm>
            <a:off x="361274" y="839605"/>
            <a:ext cx="825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PROFILO</a:t>
            </a:r>
          </a:p>
        </p:txBody>
      </p:sp>
      <p:sp>
        <p:nvSpPr>
          <p:cNvPr id="119" name="TextBox 7">
            <a:extLst>
              <a:ext uri="{FF2B5EF4-FFF2-40B4-BE49-F238E27FC236}">
                <a16:creationId xmlns:a16="http://schemas.microsoft.com/office/drawing/2014/main" id="{3D7C69C8-45DF-8A4C-8929-E37A9B4026D4}"/>
              </a:ext>
            </a:extLst>
          </p:cNvPr>
          <p:cNvSpPr txBox="1"/>
          <p:nvPr/>
        </p:nvSpPr>
        <p:spPr>
          <a:xfrm>
            <a:off x="355094" y="1205673"/>
            <a:ext cx="674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0" name="TextBox 60">
            <a:extLst>
              <a:ext uri="{FF2B5EF4-FFF2-40B4-BE49-F238E27FC236}">
                <a16:creationId xmlns:a16="http://schemas.microsoft.com/office/drawing/2014/main" id="{5F876DB9-F0F2-054D-8058-0343AE08804A}"/>
              </a:ext>
            </a:extLst>
          </p:cNvPr>
          <p:cNvSpPr txBox="1"/>
          <p:nvPr/>
        </p:nvSpPr>
        <p:spPr>
          <a:xfrm>
            <a:off x="3382011" y="1688512"/>
            <a:ext cx="1565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FORMAZIONE</a:t>
            </a:r>
          </a:p>
        </p:txBody>
      </p:sp>
      <p:sp>
        <p:nvSpPr>
          <p:cNvPr id="121" name="TextBox 61">
            <a:extLst>
              <a:ext uri="{FF2B5EF4-FFF2-40B4-BE49-F238E27FC236}">
                <a16:creationId xmlns:a16="http://schemas.microsoft.com/office/drawing/2014/main" id="{EF1D4D98-98C1-384F-AFA3-9778EAC1C71E}"/>
              </a:ext>
            </a:extLst>
          </p:cNvPr>
          <p:cNvSpPr txBox="1"/>
          <p:nvPr/>
        </p:nvSpPr>
        <p:spPr>
          <a:xfrm>
            <a:off x="4112654" y="2069458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2" name="TextBox 62">
            <a:extLst>
              <a:ext uri="{FF2B5EF4-FFF2-40B4-BE49-F238E27FC236}">
                <a16:creationId xmlns:a16="http://schemas.microsoft.com/office/drawing/2014/main" id="{2EBF1EF2-1AD9-194C-B996-2AC79410E3A4}"/>
              </a:ext>
            </a:extLst>
          </p:cNvPr>
          <p:cNvSpPr txBox="1"/>
          <p:nvPr/>
        </p:nvSpPr>
        <p:spPr>
          <a:xfrm>
            <a:off x="3382011" y="2069458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23" name="TextBox 63">
            <a:extLst>
              <a:ext uri="{FF2B5EF4-FFF2-40B4-BE49-F238E27FC236}">
                <a16:creationId xmlns:a16="http://schemas.microsoft.com/office/drawing/2014/main" id="{0956EFC8-BC5F-5D49-A40E-B2A7E5557A71}"/>
              </a:ext>
            </a:extLst>
          </p:cNvPr>
          <p:cNvSpPr txBox="1"/>
          <p:nvPr/>
        </p:nvSpPr>
        <p:spPr>
          <a:xfrm>
            <a:off x="4112654" y="2567715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4" name="TextBox 64">
            <a:extLst>
              <a:ext uri="{FF2B5EF4-FFF2-40B4-BE49-F238E27FC236}">
                <a16:creationId xmlns:a16="http://schemas.microsoft.com/office/drawing/2014/main" id="{B151CEC7-EA74-AA43-8724-C1477AEDC133}"/>
              </a:ext>
            </a:extLst>
          </p:cNvPr>
          <p:cNvSpPr txBox="1"/>
          <p:nvPr/>
        </p:nvSpPr>
        <p:spPr>
          <a:xfrm>
            <a:off x="3382011" y="25677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125" name="Connecteur droit 124">
            <a:extLst>
              <a:ext uri="{FF2B5EF4-FFF2-40B4-BE49-F238E27FC236}">
                <a16:creationId xmlns:a16="http://schemas.microsoft.com/office/drawing/2014/main" id="{D7682F95-4750-7F43-B9A9-22BBD611801A}"/>
              </a:ext>
            </a:extLst>
          </p:cNvPr>
          <p:cNvCxnSpPr/>
          <p:nvPr/>
        </p:nvCxnSpPr>
        <p:spPr>
          <a:xfrm flipH="1">
            <a:off x="2133382" y="993493"/>
            <a:ext cx="495762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Image 125" descr="Une image contenant personne, mur, cravate, homme&#10;&#10;&#10;&#10;Description générée automatiquement">
            <a:extLst>
              <a:ext uri="{FF2B5EF4-FFF2-40B4-BE49-F238E27FC236}">
                <a16:creationId xmlns:a16="http://schemas.microsoft.com/office/drawing/2014/main" id="{3B06390A-A8E5-9A40-BCCE-47AE4141BDD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6" r="15153"/>
          <a:stretch/>
        </p:blipFill>
        <p:spPr>
          <a:xfrm>
            <a:off x="5710743" y="7544213"/>
            <a:ext cx="1729788" cy="17605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33068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308</Words>
  <Application>Microsoft Macintosh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2019-03-06T17:20:45Z</dcterms:created>
  <dcterms:modified xsi:type="dcterms:W3CDTF">2019-03-06T17:21:26Z</dcterms:modified>
</cp:coreProperties>
</file>