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4587"/>
    <a:srgbClr val="33CCCC"/>
    <a:srgbClr val="FFD53E"/>
    <a:srgbClr val="753D5C"/>
    <a:srgbClr val="93E3ED"/>
    <a:srgbClr val="E96687"/>
    <a:srgbClr val="F16D9A"/>
    <a:srgbClr val="EB3572"/>
    <a:srgbClr val="3B6DAB"/>
    <a:srgbClr val="795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2617F-20E9-874B-AD56-72A712E54501}" v="21" dt="2018-11-15T13:45:06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12" d="100"/>
          <a:sy n="112" d="100"/>
        </p:scale>
        <p:origin x="1026" y="-4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B32617F-20E9-874B-AD56-72A712E54501}"/>
    <pc:docChg chg="undo custSel modSld">
      <pc:chgData name="Axel Maille" userId="065ad68c099279a8" providerId="LiveId" clId="{2B32617F-20E9-874B-AD56-72A712E54501}" dt="2018-11-15T13:45:06.081" v="292" actId="207"/>
      <pc:docMkLst>
        <pc:docMk/>
      </pc:docMkLst>
      <pc:sldChg chg="addSp delSp modSp">
        <pc:chgData name="Axel Maille" userId="065ad68c099279a8" providerId="LiveId" clId="{2B32617F-20E9-874B-AD56-72A712E54501}" dt="2018-11-15T13:45:06.081" v="292" actId="207"/>
        <pc:sldMkLst>
          <pc:docMk/>
          <pc:sldMk cId="3889010418" sldId="259"/>
        </pc:sldMkLst>
        <pc:spChg chg="add mod">
          <ac:chgData name="Axel Maille" userId="065ad68c099279a8" providerId="LiveId" clId="{2B32617F-20E9-874B-AD56-72A712E54501}" dt="2018-11-15T13:44:47.434" v="290" actId="1076"/>
          <ac:spMkLst>
            <pc:docMk/>
            <pc:sldMk cId="3889010418" sldId="259"/>
            <ac:spMk id="102" creationId="{D6208A31-A5D7-AF42-9DD2-CA569E2E04AC}"/>
          </ac:spMkLst>
        </pc:spChg>
        <pc:spChg chg="add mod">
          <ac:chgData name="Axel Maille" userId="065ad68c099279a8" providerId="LiveId" clId="{2B32617F-20E9-874B-AD56-72A712E54501}" dt="2018-11-15T13:39:37.236" v="127" actId="1076"/>
          <ac:spMkLst>
            <pc:docMk/>
            <pc:sldMk cId="3889010418" sldId="259"/>
            <ac:spMk id="103" creationId="{6BAC9661-308E-D841-826B-45BFD8FA33BA}"/>
          </ac:spMkLst>
        </pc:spChg>
        <pc:spChg chg="add mod">
          <ac:chgData name="Axel Maille" userId="065ad68c099279a8" providerId="LiveId" clId="{2B32617F-20E9-874B-AD56-72A712E54501}" dt="2018-11-15T13:39:37.236" v="127" actId="1076"/>
          <ac:spMkLst>
            <pc:docMk/>
            <pc:sldMk cId="3889010418" sldId="259"/>
            <ac:spMk id="104" creationId="{82F594FA-4CE0-FF41-BBB1-E899E9A6A419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3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3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30.494" v="130" actId="1076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30.494" v="130" actId="1076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6.472" v="264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5:06.081" v="292" actId="207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25.297" v="124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28.568" v="125" actId="207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43" creationId="{00000000-0000-0000-0000-000000000000}"/>
          </ac:spMkLst>
        </pc:spChg>
        <pc:spChg chg="del">
          <ac:chgData name="Axel Maille" userId="065ad68c099279a8" providerId="LiveId" clId="{2B32617F-20E9-874B-AD56-72A712E54501}" dt="2018-11-15T13:37:56.621" v="64" actId="478"/>
          <ac:spMkLst>
            <pc:docMk/>
            <pc:sldMk cId="3889010418" sldId="259"/>
            <ac:spMk id="444" creationId="{00000000-0000-0000-0000-000000000000}"/>
          </ac:spMkLst>
        </pc:spChg>
        <pc:spChg chg="del">
          <ac:chgData name="Axel Maille" userId="065ad68c099279a8" providerId="LiveId" clId="{2B32617F-20E9-874B-AD56-72A712E54501}" dt="2018-11-15T13:37:56.621" v="64" actId="478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58.803" v="128" actId="1076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8.432" v="265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9.983" v="266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51.366" v="267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17.611" v="152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23.188" v="168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0.107" v="187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27.023" v="180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4.091" v="188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7.666" v="197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2.346" v="208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5.430" v="215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9.176" v="222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58.726" v="232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03.415" v="240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08.301" v="249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13.746" v="258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53.203" v="230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4:41.730" v="289" actId="20577"/>
          <ac:spMkLst>
            <pc:docMk/>
            <pc:sldMk cId="3889010418" sldId="259"/>
            <ac:spMk id="481" creationId="{00000000-0000-0000-0000-000000000000}"/>
          </ac:spMkLst>
        </pc:spChg>
        <pc:spChg chg="del mod">
          <ac:chgData name="Axel Maille" userId="065ad68c099279a8" providerId="LiveId" clId="{2B32617F-20E9-874B-AD56-72A712E54501}" dt="2018-11-15T13:39:04.169" v="121" actId="478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11.636" v="141" actId="113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4.359" v="263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08.228" v="140" actId="113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3.305" v="262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03.188" v="137" actId="113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1.985" v="261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55.861" v="136" actId="113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39.470" v="260" actId="207"/>
          <ac:spMkLst>
            <pc:docMk/>
            <pc:sldMk cId="3889010418" sldId="259"/>
            <ac:spMk id="531" creationId="{00000000-0000-0000-0000-000000000000}"/>
          </ac:spMkLst>
        </pc:spChg>
        <pc:grpChg chg="mod">
          <ac:chgData name="Axel Maille" userId="065ad68c099279a8" providerId="LiveId" clId="{2B32617F-20E9-874B-AD56-72A712E54501}" dt="2018-11-15T13:42:37.204" v="259"/>
          <ac:grpSpMkLst>
            <pc:docMk/>
            <pc:sldMk cId="3889010418" sldId="259"/>
            <ac:grpSpMk id="437" creationId="{00000000-0000-0000-0000-000000000000}"/>
          </ac:grpSpMkLst>
        </pc:grpChg>
        <pc:grpChg chg="mod">
          <ac:chgData name="Axel Maille" userId="065ad68c099279a8" providerId="LiveId" clId="{2B32617F-20E9-874B-AD56-72A712E54501}" dt="2018-11-15T13:40:30.494" v="130" actId="1076"/>
          <ac:grpSpMkLst>
            <pc:docMk/>
            <pc:sldMk cId="3889010418" sldId="259"/>
            <ac:grpSpMk id="483" creationId="{00000000-0000-0000-0000-000000000000}"/>
          </ac:grpSpMkLst>
        </pc:grpChg>
        <pc:grpChg chg="mod">
          <ac:chgData name="Axel Maille" userId="065ad68c099279a8" providerId="LiveId" clId="{2B32617F-20E9-874B-AD56-72A712E54501}" dt="2018-11-15T13:39:58.803" v="128" actId="1076"/>
          <ac:grpSpMkLst>
            <pc:docMk/>
            <pc:sldMk cId="3889010418" sldId="259"/>
            <ac:grpSpMk id="485" creationId="{00000000-0000-0000-0000-000000000000}"/>
          </ac:grpSpMkLst>
        </pc:grpChg>
        <pc:grpChg chg="del">
          <ac:chgData name="Axel Maille" userId="065ad68c099279a8" providerId="LiveId" clId="{2B32617F-20E9-874B-AD56-72A712E54501}" dt="2018-11-15T13:37:56.621" v="64" actId="478"/>
          <ac:grpSpMkLst>
            <pc:docMk/>
            <pc:sldMk cId="3889010418" sldId="259"/>
            <ac:grpSpMk id="486" creationId="{00000000-0000-0000-0000-000000000000}"/>
          </ac:grpSpMkLst>
        </pc:grpChg>
        <pc:picChg chg="add del mod modCrop">
          <ac:chgData name="Axel Maille" userId="065ad68c099279a8" providerId="LiveId" clId="{2B32617F-20E9-874B-AD56-72A712E54501}" dt="2018-11-15T13:44:27.964" v="278" actId="478"/>
          <ac:picMkLst>
            <pc:docMk/>
            <pc:sldMk cId="3889010418" sldId="259"/>
            <ac:picMk id="3" creationId="{8C377318-90C9-8D45-83A5-9C875AF3734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Rectangle 431"/>
          <p:cNvSpPr/>
          <p:nvPr/>
        </p:nvSpPr>
        <p:spPr>
          <a:xfrm>
            <a:off x="-48895" y="1815253"/>
            <a:ext cx="2656922" cy="8357446"/>
          </a:xfrm>
          <a:prstGeom prst="rect">
            <a:avLst/>
          </a:prstGeom>
          <a:solidFill>
            <a:srgbClr val="FFD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/>
          <p:cNvSpPr/>
          <p:nvPr/>
        </p:nvSpPr>
        <p:spPr>
          <a:xfrm>
            <a:off x="2563440" y="1815253"/>
            <a:ext cx="4999410" cy="8357446"/>
          </a:xfrm>
          <a:prstGeom prst="rect">
            <a:avLst/>
          </a:prstGeom>
          <a:solidFill>
            <a:srgbClr val="744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4" name="Picture 433"/>
          <p:cNvPicPr>
            <a:picLocks noChangeAspect="1"/>
          </p:cNvPicPr>
          <p:nvPr/>
        </p:nvPicPr>
        <p:blipFill rotWithShape="1">
          <a:blip r:embed="rId3"/>
          <a:srcRect l="49982" t="384" b="998"/>
          <a:stretch/>
        </p:blipFill>
        <p:spPr>
          <a:xfrm rot="16200000">
            <a:off x="2824657" y="-2922942"/>
            <a:ext cx="1885018" cy="7591371"/>
          </a:xfrm>
          <a:prstGeom prst="rect">
            <a:avLst/>
          </a:prstGeom>
        </p:spPr>
      </p:pic>
      <p:sp>
        <p:nvSpPr>
          <p:cNvPr id="435" name="TextBox 434"/>
          <p:cNvSpPr txBox="1"/>
          <p:nvPr/>
        </p:nvSpPr>
        <p:spPr>
          <a:xfrm>
            <a:off x="388651" y="3820838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PROFILO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363074" y="4261303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717932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Società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Posizione</a:t>
              </a:r>
              <a:r>
                <a:rPr lang="en-GB" sz="900" i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275350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63074" y="5891895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cs typeface="Lato" panose="020F0502020204030203" pitchFamily="34" charset="0"/>
              </a:rPr>
              <a:t>Telefono: 000 111 333</a:t>
            </a:r>
          </a:p>
          <a:p>
            <a:r>
              <a:rPr lang="it-IT" sz="900" dirty="0"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900" dirty="0">
                <a:cs typeface="Lato" panose="020F0502020204030203" pitchFamily="34" charset="0"/>
              </a:rPr>
              <a:t>Indirizzo: 12 Street </a:t>
            </a:r>
            <a:r>
              <a:rPr lang="it-IT" sz="900" dirty="0" smtClean="0">
                <a:cs typeface="Lato" panose="020F0502020204030203" pitchFamily="34" charset="0"/>
              </a:rPr>
              <a:t>Name </a:t>
            </a:r>
          </a:p>
          <a:p>
            <a:r>
              <a:rPr lang="it-IT" sz="900" dirty="0" smtClean="0">
                <a:cs typeface="Lato" panose="020F0502020204030203" pitchFamily="34" charset="0"/>
              </a:rPr>
              <a:t>Roma</a:t>
            </a:r>
            <a:endParaRPr lang="it-IT" sz="900" dirty="0">
              <a:cs typeface="Lato" panose="020F0502020204030203" pitchFamily="34" charset="0"/>
            </a:endParaRPr>
          </a:p>
          <a:p>
            <a:r>
              <a:rPr lang="it-IT" sz="900" dirty="0">
                <a:cs typeface="Lato" panose="020F0502020204030203" pitchFamily="34" charset="0"/>
              </a:rPr>
              <a:t>Email: name@mail.com</a:t>
            </a:r>
            <a:endParaRPr lang="it-IT" sz="900" dirty="0">
              <a:cs typeface="Lato" panose="020F0502020204030203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896514" y="7486377"/>
            <a:ext cx="1505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Università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Laurea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endParaRPr lang="en-PH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  <a:endParaRPr lang="en-PH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355428" y="748637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896514" y="8269303"/>
            <a:ext cx="1535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Università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Laurea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355428" y="8269303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388651" y="543378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CONTATTI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3743363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Società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Posizione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377893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4768794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Società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Posizione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480436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5794224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Società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Posizione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582979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383377" y="695565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FORMAZIONE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73539" y="689746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COMPETENZE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32066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Professionale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893599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Lingue</a:t>
            </a:r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32066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763437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796303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29169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86203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2497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57836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Spagnolo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763523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796390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29256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Innovatore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862563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Organizzato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73539" y="222089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ESPERIENZA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2497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470" name="Group 469"/>
          <p:cNvGrpSpPr/>
          <p:nvPr/>
        </p:nvGrpSpPr>
        <p:grpSpPr>
          <a:xfrm>
            <a:off x="4071425" y="8347897"/>
            <a:ext cx="928142" cy="142555"/>
            <a:chOff x="4071425" y="8642477"/>
            <a:chExt cx="928142" cy="142555"/>
          </a:xfrm>
        </p:grpSpPr>
        <p:sp>
          <p:nvSpPr>
            <p:cNvPr id="522" name="Rounded Rectangle 52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23" name="Rounded Rectangle 52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1" name="Group 470"/>
          <p:cNvGrpSpPr/>
          <p:nvPr/>
        </p:nvGrpSpPr>
        <p:grpSpPr>
          <a:xfrm>
            <a:off x="4071425" y="8027940"/>
            <a:ext cx="928142" cy="142555"/>
            <a:chOff x="4071425" y="8642477"/>
            <a:chExt cx="928142" cy="142555"/>
          </a:xfrm>
        </p:grpSpPr>
        <p:sp>
          <p:nvSpPr>
            <p:cNvPr id="520" name="Rounded Rectangle 51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21" name="Rounded Rectangle 52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2" name="Group 471"/>
          <p:cNvGrpSpPr/>
          <p:nvPr/>
        </p:nvGrpSpPr>
        <p:grpSpPr>
          <a:xfrm>
            <a:off x="4071425" y="7707983"/>
            <a:ext cx="928142" cy="142555"/>
            <a:chOff x="4071425" y="8642477"/>
            <a:chExt cx="928142" cy="142555"/>
          </a:xfrm>
        </p:grpSpPr>
        <p:sp>
          <p:nvSpPr>
            <p:cNvPr id="518" name="Rounded Rectangle 51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9" name="Rounded Rectangle 51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4071425" y="8667853"/>
            <a:ext cx="928142" cy="142555"/>
            <a:chOff x="4071425" y="8642477"/>
            <a:chExt cx="928142" cy="142555"/>
          </a:xfrm>
        </p:grpSpPr>
        <p:sp>
          <p:nvSpPr>
            <p:cNvPr id="516" name="Rounded Rectangle 51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7" name="Rounded Rectangle 51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6153732" y="8347897"/>
            <a:ext cx="928142" cy="142555"/>
            <a:chOff x="4071425" y="8642477"/>
            <a:chExt cx="928142" cy="142555"/>
          </a:xfrm>
        </p:grpSpPr>
        <p:sp>
          <p:nvSpPr>
            <p:cNvPr id="514" name="Rounded Rectangle 51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5" name="Rounded Rectangle 51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5" name="Group 474"/>
          <p:cNvGrpSpPr/>
          <p:nvPr/>
        </p:nvGrpSpPr>
        <p:grpSpPr>
          <a:xfrm>
            <a:off x="6153732" y="8027940"/>
            <a:ext cx="928142" cy="142555"/>
            <a:chOff x="4071425" y="8642477"/>
            <a:chExt cx="928142" cy="142555"/>
          </a:xfrm>
        </p:grpSpPr>
        <p:sp>
          <p:nvSpPr>
            <p:cNvPr id="512" name="Rounded Rectangle 51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3" name="Rounded Rectangle 51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6" name="Group 475"/>
          <p:cNvGrpSpPr/>
          <p:nvPr/>
        </p:nvGrpSpPr>
        <p:grpSpPr>
          <a:xfrm>
            <a:off x="6153732" y="7707983"/>
            <a:ext cx="928142" cy="142555"/>
            <a:chOff x="4071425" y="8642477"/>
            <a:chExt cx="928142" cy="142555"/>
          </a:xfrm>
        </p:grpSpPr>
        <p:sp>
          <p:nvSpPr>
            <p:cNvPr id="510" name="Rounded Rectangle 50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1" name="Rounded Rectangle 51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7" name="Group 476"/>
          <p:cNvGrpSpPr/>
          <p:nvPr/>
        </p:nvGrpSpPr>
        <p:grpSpPr>
          <a:xfrm>
            <a:off x="6153732" y="8667853"/>
            <a:ext cx="928142" cy="142555"/>
            <a:chOff x="4071425" y="8642477"/>
            <a:chExt cx="928142" cy="142555"/>
          </a:xfrm>
        </p:grpSpPr>
        <p:sp>
          <p:nvSpPr>
            <p:cNvPr id="508" name="Rounded Rectangle 50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9" name="Rounded Rectangle 50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8" name="Group 477"/>
          <p:cNvGrpSpPr/>
          <p:nvPr/>
        </p:nvGrpSpPr>
        <p:grpSpPr>
          <a:xfrm>
            <a:off x="4071425" y="9284292"/>
            <a:ext cx="928142" cy="142555"/>
            <a:chOff x="4071425" y="8642477"/>
            <a:chExt cx="928142" cy="142555"/>
          </a:xfrm>
        </p:grpSpPr>
        <p:sp>
          <p:nvSpPr>
            <p:cNvPr id="506" name="Rounded Rectangle 50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7" name="Rounded Rectangle 50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4071425" y="9604248"/>
            <a:ext cx="928142" cy="142555"/>
            <a:chOff x="4071425" y="8642477"/>
            <a:chExt cx="928142" cy="142555"/>
          </a:xfrm>
        </p:grpSpPr>
        <p:sp>
          <p:nvSpPr>
            <p:cNvPr id="504" name="Rounded Rectangle 50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5" name="Rounded Rectangle 50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80" name="Group 479"/>
          <p:cNvGrpSpPr/>
          <p:nvPr/>
        </p:nvGrpSpPr>
        <p:grpSpPr>
          <a:xfrm>
            <a:off x="6153732" y="9298423"/>
            <a:ext cx="928142" cy="142555"/>
            <a:chOff x="4071425" y="8642477"/>
            <a:chExt cx="928142" cy="142555"/>
          </a:xfrm>
        </p:grpSpPr>
        <p:sp>
          <p:nvSpPr>
            <p:cNvPr id="502" name="Rounded Rectangle 50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3" name="Rounded Rectangle 50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481" name="TextBox 480"/>
          <p:cNvSpPr txBox="1"/>
          <p:nvPr/>
        </p:nvSpPr>
        <p:spPr>
          <a:xfrm>
            <a:off x="0" y="60644"/>
            <a:ext cx="7562850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chemeClr val="bg1"/>
                </a:solidFill>
                <a:cs typeface="Lato Black" panose="020F0A02020204030203" pitchFamily="34" charset="0"/>
              </a:rPr>
              <a:t>Eline DUMONT</a:t>
            </a:r>
          </a:p>
        </p:txBody>
      </p:sp>
      <p:pic>
        <p:nvPicPr>
          <p:cNvPr id="482" name="Picture 481"/>
          <p:cNvPicPr>
            <a:picLocks noChangeAspect="1"/>
          </p:cNvPicPr>
          <p:nvPr/>
        </p:nvPicPr>
        <p:blipFill rotWithShape="1">
          <a:blip r:embed="rId3"/>
          <a:srcRect l="49982" t="1586" r="35291" b="998"/>
          <a:stretch/>
        </p:blipFill>
        <p:spPr>
          <a:xfrm rot="16200000">
            <a:off x="3503920" y="6668780"/>
            <a:ext cx="555014" cy="7562854"/>
          </a:xfrm>
          <a:prstGeom prst="rect">
            <a:avLst/>
          </a:prstGeom>
        </p:spPr>
      </p:pic>
      <p:grpSp>
        <p:nvGrpSpPr>
          <p:cNvPr id="483" name="Group 482"/>
          <p:cNvGrpSpPr/>
          <p:nvPr/>
        </p:nvGrpSpPr>
        <p:grpSpPr>
          <a:xfrm>
            <a:off x="157119" y="3881364"/>
            <a:ext cx="220675" cy="217502"/>
            <a:chOff x="85725" y="2281424"/>
            <a:chExt cx="220675" cy="217502"/>
          </a:xfrm>
        </p:grpSpPr>
        <p:sp>
          <p:nvSpPr>
            <p:cNvPr id="500" name="Chevron 499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1" name="Chevron 500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4" name="Group 483"/>
          <p:cNvGrpSpPr/>
          <p:nvPr/>
        </p:nvGrpSpPr>
        <p:grpSpPr>
          <a:xfrm>
            <a:off x="2649581" y="2281424"/>
            <a:ext cx="220675" cy="217502"/>
            <a:chOff x="85725" y="2281424"/>
            <a:chExt cx="220675" cy="217502"/>
          </a:xfrm>
        </p:grpSpPr>
        <p:sp>
          <p:nvSpPr>
            <p:cNvPr id="498" name="Chevron 497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9" name="Chevron 498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5" name="Group 484"/>
          <p:cNvGrpSpPr/>
          <p:nvPr/>
        </p:nvGrpSpPr>
        <p:grpSpPr>
          <a:xfrm>
            <a:off x="157119" y="5476235"/>
            <a:ext cx="220675" cy="217502"/>
            <a:chOff x="85725" y="2281424"/>
            <a:chExt cx="220675" cy="217502"/>
          </a:xfrm>
        </p:grpSpPr>
        <p:sp>
          <p:nvSpPr>
            <p:cNvPr id="496" name="Chevron 495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7" name="Chevron 496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151845" y="7018520"/>
            <a:ext cx="220675" cy="217502"/>
            <a:chOff x="85725" y="2281424"/>
            <a:chExt cx="220675" cy="217502"/>
          </a:xfrm>
        </p:grpSpPr>
        <p:sp>
          <p:nvSpPr>
            <p:cNvPr id="492" name="Chevron 491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3" name="Chevron 492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2649581" y="6942261"/>
            <a:ext cx="220675" cy="217502"/>
            <a:chOff x="85725" y="2281424"/>
            <a:chExt cx="220675" cy="217502"/>
          </a:xfrm>
        </p:grpSpPr>
        <p:sp>
          <p:nvSpPr>
            <p:cNvPr id="490" name="Chevron 489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1" name="Chevron 490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02" name="TextBox 488">
            <a:extLst>
              <a:ext uri="{FF2B5EF4-FFF2-40B4-BE49-F238E27FC236}">
                <a16:creationId xmlns="" xmlns:a16="http://schemas.microsoft.com/office/drawing/2014/main" id="{D6208A31-A5D7-AF42-9DD2-CA569E2E04AC}"/>
              </a:ext>
            </a:extLst>
          </p:cNvPr>
          <p:cNvSpPr txBox="1"/>
          <p:nvPr/>
        </p:nvSpPr>
        <p:spPr>
          <a:xfrm>
            <a:off x="-31803" y="-22167"/>
            <a:ext cx="7562850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rgbClr val="33CCCC"/>
                </a:solidFill>
                <a:cs typeface="Lato Black" panose="020F0A02020204030203" pitchFamily="34" charset="0"/>
              </a:rPr>
              <a:t>Eline DUMONT</a:t>
            </a:r>
          </a:p>
        </p:txBody>
      </p:sp>
      <p:sp>
        <p:nvSpPr>
          <p:cNvPr id="103" name="TextBox 441">
            <a:extLst>
              <a:ext uri="{FF2B5EF4-FFF2-40B4-BE49-F238E27FC236}">
                <a16:creationId xmlns="" xmlns:a16="http://schemas.microsoft.com/office/drawing/2014/main" id="{6BAC9661-308E-D841-826B-45BFD8FA33BA}"/>
              </a:ext>
            </a:extLst>
          </p:cNvPr>
          <p:cNvSpPr txBox="1"/>
          <p:nvPr/>
        </p:nvSpPr>
        <p:spPr>
          <a:xfrm>
            <a:off x="890746" y="9049011"/>
            <a:ext cx="1498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Università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Laurea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04" name="TextBox 442">
            <a:extLst>
              <a:ext uri="{FF2B5EF4-FFF2-40B4-BE49-F238E27FC236}">
                <a16:creationId xmlns="" xmlns:a16="http://schemas.microsoft.com/office/drawing/2014/main" id="{82F594FA-4CE0-FF41-BBB1-E899E9A6A419}"/>
              </a:ext>
            </a:extLst>
          </p:cNvPr>
          <p:cNvSpPr txBox="1"/>
          <p:nvPr/>
        </p:nvSpPr>
        <p:spPr>
          <a:xfrm>
            <a:off x="349660" y="9049011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3" name="Image 2" descr="Une image contenant personne, femme, bâtiment, fenêtre&#10;&#10;&#10;&#10;Description générée automatiquement">
            <a:extLst>
              <a:ext uri="{FF2B5EF4-FFF2-40B4-BE49-F238E27FC236}">
                <a16:creationId xmlns="" xmlns:a16="http://schemas.microsoft.com/office/drawing/2014/main" id="{8C377318-90C9-8D45-83A5-9C875AF373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16"/>
          <a:stretch/>
        </p:blipFill>
        <p:spPr>
          <a:xfrm>
            <a:off x="283085" y="1533779"/>
            <a:ext cx="2008109" cy="2078531"/>
          </a:xfrm>
          <a:prstGeom prst="ellipse">
            <a:avLst/>
          </a:prstGeom>
          <a:ln>
            <a:solidFill>
              <a:srgbClr val="744587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647</TotalTime>
  <Words>259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84</cp:revision>
  <dcterms:created xsi:type="dcterms:W3CDTF">2017-02-16T03:54:32Z</dcterms:created>
  <dcterms:modified xsi:type="dcterms:W3CDTF">2019-01-31T11:10:38Z</dcterms:modified>
</cp:coreProperties>
</file>