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664"/>
  </p:normalViewPr>
  <p:slideViewPr>
    <p:cSldViewPr snapToGrid="0" snapToObjects="1">
      <p:cViewPr varScale="1">
        <p:scale>
          <a:sx n="97" d="100"/>
          <a:sy n="97" d="100"/>
        </p:scale>
        <p:origin x="32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304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8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20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96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83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6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82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5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1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75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0F69D-06BD-F546-93A7-FC160633793C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9F28-9ECA-3F4B-8EF5-138539C055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104" descr="Une image contenant gâteau, table&#10;&#10;&#10;&#10;Description générée automatiquement">
            <a:extLst>
              <a:ext uri="{FF2B5EF4-FFF2-40B4-BE49-F238E27FC236}">
                <a16:creationId xmlns:a16="http://schemas.microsoft.com/office/drawing/2014/main" id="{6237E8BF-8B97-4F40-87DA-51C978D5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2322919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ACD56BA3-488A-7C4D-8663-7DA14D1C873B}"/>
              </a:ext>
            </a:extLst>
          </p:cNvPr>
          <p:cNvSpPr/>
          <p:nvPr/>
        </p:nvSpPr>
        <p:spPr>
          <a:xfrm>
            <a:off x="0" y="599357"/>
            <a:ext cx="7562850" cy="1028700"/>
          </a:xfrm>
          <a:prstGeom prst="rect">
            <a:avLst/>
          </a:prstGeom>
          <a:solidFill>
            <a:srgbClr val="FBD43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cs typeface="Lato Black" panose="020F0A02020204030203" pitchFamily="34" charset="0"/>
              </a:rPr>
              <a:t>Jane PRINGEAU</a:t>
            </a:r>
          </a:p>
        </p:txBody>
      </p:sp>
      <p:sp>
        <p:nvSpPr>
          <p:cNvPr id="107" name="TextBox 247">
            <a:extLst>
              <a:ext uri="{FF2B5EF4-FFF2-40B4-BE49-F238E27FC236}">
                <a16:creationId xmlns:a16="http://schemas.microsoft.com/office/drawing/2014/main" id="{D8580D87-2F28-DB4E-8807-1BA986FCCE36}"/>
              </a:ext>
            </a:extLst>
          </p:cNvPr>
          <p:cNvSpPr txBox="1"/>
          <p:nvPr/>
        </p:nvSpPr>
        <p:spPr>
          <a:xfrm>
            <a:off x="221509" y="2207568"/>
            <a:ext cx="82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PROFILO</a:t>
            </a:r>
          </a:p>
        </p:txBody>
      </p:sp>
      <p:sp>
        <p:nvSpPr>
          <p:cNvPr id="108" name="TextBox 248">
            <a:extLst>
              <a:ext uri="{FF2B5EF4-FFF2-40B4-BE49-F238E27FC236}">
                <a16:creationId xmlns:a16="http://schemas.microsoft.com/office/drawing/2014/main" id="{DE1CB0F0-1BED-2340-9A19-F8B4628F6114}"/>
              </a:ext>
            </a:extLst>
          </p:cNvPr>
          <p:cNvSpPr txBox="1"/>
          <p:nvPr/>
        </p:nvSpPr>
        <p:spPr>
          <a:xfrm>
            <a:off x="221509" y="2548691"/>
            <a:ext cx="2471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Interdum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et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malesuada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fames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ac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ante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primis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in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faucibus</a:t>
            </a:r>
            <a:r>
              <a:rPr lang="fr-FR" sz="100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endParaRPr lang="fr-FR" sz="1000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09" name="TextBox 258">
            <a:extLst>
              <a:ext uri="{FF2B5EF4-FFF2-40B4-BE49-F238E27FC236}">
                <a16:creationId xmlns:a16="http://schemas.microsoft.com/office/drawing/2014/main" id="{58349562-3D95-044A-B9E7-7B2EEA7BE12D}"/>
              </a:ext>
            </a:extLst>
          </p:cNvPr>
          <p:cNvSpPr txBox="1"/>
          <p:nvPr/>
        </p:nvSpPr>
        <p:spPr>
          <a:xfrm>
            <a:off x="4961156" y="7455048"/>
            <a:ext cx="162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FORMAZIONE</a:t>
            </a:r>
          </a:p>
        </p:txBody>
      </p:sp>
      <p:sp>
        <p:nvSpPr>
          <p:cNvPr id="110" name="TextBox 259">
            <a:extLst>
              <a:ext uri="{FF2B5EF4-FFF2-40B4-BE49-F238E27FC236}">
                <a16:creationId xmlns:a16="http://schemas.microsoft.com/office/drawing/2014/main" id="{76728A34-31F8-1144-84B8-040C74277475}"/>
              </a:ext>
            </a:extLst>
          </p:cNvPr>
          <p:cNvSpPr txBox="1"/>
          <p:nvPr/>
        </p:nvSpPr>
        <p:spPr>
          <a:xfrm>
            <a:off x="5624400" y="7871164"/>
            <a:ext cx="15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Università</a:t>
            </a:r>
            <a:r>
              <a:rPr lang="es-E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– Laurea </a:t>
            </a:r>
            <a:endParaRPr lang="en-PH" sz="9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</a:t>
            </a:r>
          </a:p>
        </p:txBody>
      </p:sp>
      <p:sp>
        <p:nvSpPr>
          <p:cNvPr id="111" name="TextBox 260">
            <a:extLst>
              <a:ext uri="{FF2B5EF4-FFF2-40B4-BE49-F238E27FC236}">
                <a16:creationId xmlns:a16="http://schemas.microsoft.com/office/drawing/2014/main" id="{AADB78AF-9ACB-C54A-A050-26B853F029CD}"/>
              </a:ext>
            </a:extLst>
          </p:cNvPr>
          <p:cNvSpPr txBox="1"/>
          <p:nvPr/>
        </p:nvSpPr>
        <p:spPr>
          <a:xfrm>
            <a:off x="5170100" y="7871164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12" name="TextBox 261">
            <a:extLst>
              <a:ext uri="{FF2B5EF4-FFF2-40B4-BE49-F238E27FC236}">
                <a16:creationId xmlns:a16="http://schemas.microsoft.com/office/drawing/2014/main" id="{1784DCC0-D276-774F-9D95-73B6C5F0D662}"/>
              </a:ext>
            </a:extLst>
          </p:cNvPr>
          <p:cNvSpPr txBox="1"/>
          <p:nvPr/>
        </p:nvSpPr>
        <p:spPr>
          <a:xfrm>
            <a:off x="5624400" y="8634888"/>
            <a:ext cx="15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Università</a:t>
            </a:r>
            <a:r>
              <a:rPr lang="es-ES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– Laurea </a:t>
            </a:r>
            <a:endParaRPr lang="en-PH" sz="9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900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.</a:t>
            </a:r>
          </a:p>
        </p:txBody>
      </p:sp>
      <p:sp>
        <p:nvSpPr>
          <p:cNvPr id="113" name="TextBox 262">
            <a:extLst>
              <a:ext uri="{FF2B5EF4-FFF2-40B4-BE49-F238E27FC236}">
                <a16:creationId xmlns:a16="http://schemas.microsoft.com/office/drawing/2014/main" id="{DCD8BC82-3448-D94A-92A9-87759AE0D638}"/>
              </a:ext>
            </a:extLst>
          </p:cNvPr>
          <p:cNvSpPr txBox="1"/>
          <p:nvPr/>
        </p:nvSpPr>
        <p:spPr>
          <a:xfrm>
            <a:off x="5170100" y="8634888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14" name="TextBox 263">
            <a:extLst>
              <a:ext uri="{FF2B5EF4-FFF2-40B4-BE49-F238E27FC236}">
                <a16:creationId xmlns:a16="http://schemas.microsoft.com/office/drawing/2014/main" id="{79352B60-86B5-5E43-AE17-7C5B7E822C95}"/>
              </a:ext>
            </a:extLst>
          </p:cNvPr>
          <p:cNvSpPr txBox="1"/>
          <p:nvPr/>
        </p:nvSpPr>
        <p:spPr>
          <a:xfrm>
            <a:off x="221509" y="3987759"/>
            <a:ext cx="1090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ESPERIENZA</a:t>
            </a:r>
          </a:p>
        </p:txBody>
      </p:sp>
      <p:sp>
        <p:nvSpPr>
          <p:cNvPr id="115" name="TextBox 265">
            <a:extLst>
              <a:ext uri="{FF2B5EF4-FFF2-40B4-BE49-F238E27FC236}">
                <a16:creationId xmlns:a16="http://schemas.microsoft.com/office/drawing/2014/main" id="{4C6E6338-6282-7C48-B328-C4BFC56F8D36}"/>
              </a:ext>
            </a:extLst>
          </p:cNvPr>
          <p:cNvSpPr txBox="1"/>
          <p:nvPr/>
        </p:nvSpPr>
        <p:spPr>
          <a:xfrm>
            <a:off x="764640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16" name="TextBox 266">
            <a:extLst>
              <a:ext uri="{FF2B5EF4-FFF2-40B4-BE49-F238E27FC236}">
                <a16:creationId xmlns:a16="http://schemas.microsoft.com/office/drawing/2014/main" id="{0934EEBF-20ED-4445-BC51-E1B61DD644D6}"/>
              </a:ext>
            </a:extLst>
          </p:cNvPr>
          <p:cNvSpPr txBox="1"/>
          <p:nvPr/>
        </p:nvSpPr>
        <p:spPr>
          <a:xfrm>
            <a:off x="403030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Società</a:t>
            </a:r>
            <a:endParaRPr lang="en-GB" sz="10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/>
            <a:r>
              <a:rPr lang="en-GB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Posizione</a:t>
            </a:r>
            <a:endParaRPr lang="en-GB" sz="1000" i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 defTabSz="685800">
              <a:defRPr/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17" name="Rounded Rectangle 267">
            <a:extLst>
              <a:ext uri="{FF2B5EF4-FFF2-40B4-BE49-F238E27FC236}">
                <a16:creationId xmlns:a16="http://schemas.microsoft.com/office/drawing/2014/main" id="{0A93ABFD-371E-1442-B13A-0F17E63DC1D9}"/>
              </a:ext>
            </a:extLst>
          </p:cNvPr>
          <p:cNvSpPr/>
          <p:nvPr/>
        </p:nvSpPr>
        <p:spPr>
          <a:xfrm>
            <a:off x="714833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18" name="TextBox 270">
            <a:extLst>
              <a:ext uri="{FF2B5EF4-FFF2-40B4-BE49-F238E27FC236}">
                <a16:creationId xmlns:a16="http://schemas.microsoft.com/office/drawing/2014/main" id="{7E04AAC6-12BA-CB43-B6A3-F1180D3B294D}"/>
              </a:ext>
            </a:extLst>
          </p:cNvPr>
          <p:cNvSpPr txBox="1"/>
          <p:nvPr/>
        </p:nvSpPr>
        <p:spPr>
          <a:xfrm>
            <a:off x="429965" y="8038891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19" name="TextBox 271">
            <a:extLst>
              <a:ext uri="{FF2B5EF4-FFF2-40B4-BE49-F238E27FC236}">
                <a16:creationId xmlns:a16="http://schemas.microsoft.com/office/drawing/2014/main" id="{C731ECB1-A1F8-5C4B-98FE-C27475928CE5}"/>
              </a:ext>
            </a:extLst>
          </p:cNvPr>
          <p:cNvSpPr txBox="1"/>
          <p:nvPr/>
        </p:nvSpPr>
        <p:spPr>
          <a:xfrm>
            <a:off x="429965" y="8353275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InDesign</a:t>
            </a:r>
          </a:p>
        </p:txBody>
      </p:sp>
      <p:sp>
        <p:nvSpPr>
          <p:cNvPr id="120" name="TextBox 272">
            <a:extLst>
              <a:ext uri="{FF2B5EF4-FFF2-40B4-BE49-F238E27FC236}">
                <a16:creationId xmlns:a16="http://schemas.microsoft.com/office/drawing/2014/main" id="{F11420B3-42D5-3941-93C8-B296E8AC6FE7}"/>
              </a:ext>
            </a:extLst>
          </p:cNvPr>
          <p:cNvSpPr txBox="1"/>
          <p:nvPr/>
        </p:nvSpPr>
        <p:spPr>
          <a:xfrm>
            <a:off x="429965" y="8667659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21" name="TextBox 273">
            <a:extLst>
              <a:ext uri="{FF2B5EF4-FFF2-40B4-BE49-F238E27FC236}">
                <a16:creationId xmlns:a16="http://schemas.microsoft.com/office/drawing/2014/main" id="{1833FF55-7CA2-9D47-9996-5E6213B7BDF1}"/>
              </a:ext>
            </a:extLst>
          </p:cNvPr>
          <p:cNvSpPr txBox="1"/>
          <p:nvPr/>
        </p:nvSpPr>
        <p:spPr>
          <a:xfrm>
            <a:off x="429965" y="8982043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Google Ads</a:t>
            </a:r>
          </a:p>
        </p:txBody>
      </p:sp>
      <p:sp>
        <p:nvSpPr>
          <p:cNvPr id="122" name="TextBox 274">
            <a:extLst>
              <a:ext uri="{FF2B5EF4-FFF2-40B4-BE49-F238E27FC236}">
                <a16:creationId xmlns:a16="http://schemas.microsoft.com/office/drawing/2014/main" id="{1ABEC9C9-32FA-B948-BC4D-58E44F0F6B5E}"/>
              </a:ext>
            </a:extLst>
          </p:cNvPr>
          <p:cNvSpPr txBox="1"/>
          <p:nvPr/>
        </p:nvSpPr>
        <p:spPr>
          <a:xfrm>
            <a:off x="2826109" y="7824998"/>
            <a:ext cx="2135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Lingue</a:t>
            </a:r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23" name="TextBox 275">
            <a:extLst>
              <a:ext uri="{FF2B5EF4-FFF2-40B4-BE49-F238E27FC236}">
                <a16:creationId xmlns:a16="http://schemas.microsoft.com/office/drawing/2014/main" id="{45F37115-CF42-8647-9594-C0721DA2AE90}"/>
              </a:ext>
            </a:extLst>
          </p:cNvPr>
          <p:cNvSpPr txBox="1"/>
          <p:nvPr/>
        </p:nvSpPr>
        <p:spPr>
          <a:xfrm>
            <a:off x="2958937" y="803957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Inglese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24" name="TextBox 276">
            <a:extLst>
              <a:ext uri="{FF2B5EF4-FFF2-40B4-BE49-F238E27FC236}">
                <a16:creationId xmlns:a16="http://schemas.microsoft.com/office/drawing/2014/main" id="{001A49F9-422A-D74F-8A8F-76EAA00A0980}"/>
              </a:ext>
            </a:extLst>
          </p:cNvPr>
          <p:cNvSpPr txBox="1"/>
          <p:nvPr/>
        </p:nvSpPr>
        <p:spPr>
          <a:xfrm>
            <a:off x="2958937" y="835396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Francese</a:t>
            </a:r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25" name="TextBox 277">
            <a:extLst>
              <a:ext uri="{FF2B5EF4-FFF2-40B4-BE49-F238E27FC236}">
                <a16:creationId xmlns:a16="http://schemas.microsoft.com/office/drawing/2014/main" id="{2C4DD591-107C-2644-8C42-5971C0EC32FA}"/>
              </a:ext>
            </a:extLst>
          </p:cNvPr>
          <p:cNvSpPr txBox="1"/>
          <p:nvPr/>
        </p:nvSpPr>
        <p:spPr>
          <a:xfrm>
            <a:off x="2958937" y="866834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Tedesco</a:t>
            </a:r>
          </a:p>
        </p:txBody>
      </p:sp>
      <p:sp>
        <p:nvSpPr>
          <p:cNvPr id="126" name="TextBox 278">
            <a:extLst>
              <a:ext uri="{FF2B5EF4-FFF2-40B4-BE49-F238E27FC236}">
                <a16:creationId xmlns:a16="http://schemas.microsoft.com/office/drawing/2014/main" id="{72A68560-919F-0547-B1E5-003CE2BFC8CD}"/>
              </a:ext>
            </a:extLst>
          </p:cNvPr>
          <p:cNvSpPr txBox="1"/>
          <p:nvPr/>
        </p:nvSpPr>
        <p:spPr>
          <a:xfrm>
            <a:off x="272236" y="9381931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Competenze</a:t>
            </a:r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personali</a:t>
            </a:r>
            <a:endParaRPr lang="en-GB" sz="900" b="1" i="1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7" name="TextBox 279">
            <a:extLst>
              <a:ext uri="{FF2B5EF4-FFF2-40B4-BE49-F238E27FC236}">
                <a16:creationId xmlns:a16="http://schemas.microsoft.com/office/drawing/2014/main" id="{1E738C62-411F-A74A-A393-06C2346F1694}"/>
              </a:ext>
            </a:extLst>
          </p:cNvPr>
          <p:cNvSpPr txBox="1"/>
          <p:nvPr/>
        </p:nvSpPr>
        <p:spPr>
          <a:xfrm>
            <a:off x="403030" y="96269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Creativo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8" name="TextBox 280">
            <a:extLst>
              <a:ext uri="{FF2B5EF4-FFF2-40B4-BE49-F238E27FC236}">
                <a16:creationId xmlns:a16="http://schemas.microsoft.com/office/drawing/2014/main" id="{5C33CF07-2459-DA43-ABBA-E0297C56FF96}"/>
              </a:ext>
            </a:extLst>
          </p:cNvPr>
          <p:cNvSpPr txBox="1"/>
          <p:nvPr/>
        </p:nvSpPr>
        <p:spPr>
          <a:xfrm>
            <a:off x="403030" y="99413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Serio</a:t>
            </a:r>
          </a:p>
        </p:txBody>
      </p:sp>
      <p:sp>
        <p:nvSpPr>
          <p:cNvPr id="129" name="TextBox 281">
            <a:extLst>
              <a:ext uri="{FF2B5EF4-FFF2-40B4-BE49-F238E27FC236}">
                <a16:creationId xmlns:a16="http://schemas.microsoft.com/office/drawing/2014/main" id="{2E6CC1BD-E624-504E-90BA-0B4E347684F7}"/>
              </a:ext>
            </a:extLst>
          </p:cNvPr>
          <p:cNvSpPr txBox="1"/>
          <p:nvPr/>
        </p:nvSpPr>
        <p:spPr>
          <a:xfrm>
            <a:off x="2755484" y="962057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Innovatore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0" name="TextBox 282">
            <a:extLst>
              <a:ext uri="{FF2B5EF4-FFF2-40B4-BE49-F238E27FC236}">
                <a16:creationId xmlns:a16="http://schemas.microsoft.com/office/drawing/2014/main" id="{352AA115-D0B9-124E-A159-85ACF2E5B33B}"/>
              </a:ext>
            </a:extLst>
          </p:cNvPr>
          <p:cNvSpPr txBox="1"/>
          <p:nvPr/>
        </p:nvSpPr>
        <p:spPr>
          <a:xfrm>
            <a:off x="2755484" y="9939171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Organizzato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1" name="TextBox 283">
            <a:extLst>
              <a:ext uri="{FF2B5EF4-FFF2-40B4-BE49-F238E27FC236}">
                <a16:creationId xmlns:a16="http://schemas.microsoft.com/office/drawing/2014/main" id="{36ED23A8-CC54-B047-B4D2-B8EB2E06A6F6}"/>
              </a:ext>
            </a:extLst>
          </p:cNvPr>
          <p:cNvSpPr txBox="1"/>
          <p:nvPr/>
        </p:nvSpPr>
        <p:spPr>
          <a:xfrm>
            <a:off x="299171" y="782499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Competenze</a:t>
            </a:r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 </a:t>
            </a:r>
            <a:r>
              <a:rPr lang="en-GB" sz="9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professionale</a:t>
            </a:r>
            <a:endParaRPr lang="en-GB" sz="900" b="1" i="1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cxnSp>
        <p:nvCxnSpPr>
          <p:cNvPr id="132" name="Straight Connector 287">
            <a:extLst>
              <a:ext uri="{FF2B5EF4-FFF2-40B4-BE49-F238E27FC236}">
                <a16:creationId xmlns:a16="http://schemas.microsoft.com/office/drawing/2014/main" id="{C314C14A-AB55-8A4F-A01C-5B9A2CB2D08E}"/>
              </a:ext>
            </a:extLst>
          </p:cNvPr>
          <p:cNvCxnSpPr/>
          <p:nvPr/>
        </p:nvCxnSpPr>
        <p:spPr>
          <a:xfrm>
            <a:off x="424369" y="4755408"/>
            <a:ext cx="6714113" cy="0"/>
          </a:xfrm>
          <a:prstGeom prst="line">
            <a:avLst/>
          </a:prstGeom>
          <a:noFill/>
          <a:ln w="57150">
            <a:solidFill>
              <a:srgbClr val="A3D8FD"/>
            </a:solidFill>
          </a:ln>
        </p:spPr>
      </p:cxnSp>
      <p:sp>
        <p:nvSpPr>
          <p:cNvPr id="133" name="Diamond 288">
            <a:extLst>
              <a:ext uri="{FF2B5EF4-FFF2-40B4-BE49-F238E27FC236}">
                <a16:creationId xmlns:a16="http://schemas.microsoft.com/office/drawing/2014/main" id="{56496335-A7DD-F84D-B4BE-FC5FA0313067}"/>
              </a:ext>
            </a:extLst>
          </p:cNvPr>
          <p:cNvSpPr/>
          <p:nvPr/>
        </p:nvSpPr>
        <p:spPr>
          <a:xfrm>
            <a:off x="111260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4" name="Diamond 289">
            <a:extLst>
              <a:ext uri="{FF2B5EF4-FFF2-40B4-BE49-F238E27FC236}">
                <a16:creationId xmlns:a16="http://schemas.microsoft.com/office/drawing/2014/main" id="{865BB99C-19C0-F34A-A078-386AB9FAFD01}"/>
              </a:ext>
            </a:extLst>
          </p:cNvPr>
          <p:cNvSpPr/>
          <p:nvPr/>
        </p:nvSpPr>
        <p:spPr>
          <a:xfrm>
            <a:off x="280452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5" name="Diamond 290">
            <a:extLst>
              <a:ext uri="{FF2B5EF4-FFF2-40B4-BE49-F238E27FC236}">
                <a16:creationId xmlns:a16="http://schemas.microsoft.com/office/drawing/2014/main" id="{C6E21D2E-4EE2-6544-B159-868AB6E5B3DD}"/>
              </a:ext>
            </a:extLst>
          </p:cNvPr>
          <p:cNvSpPr/>
          <p:nvPr/>
        </p:nvSpPr>
        <p:spPr>
          <a:xfrm>
            <a:off x="449644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6" name="Diamond 291">
            <a:extLst>
              <a:ext uri="{FF2B5EF4-FFF2-40B4-BE49-F238E27FC236}">
                <a16:creationId xmlns:a16="http://schemas.microsoft.com/office/drawing/2014/main" id="{81338F7B-A988-1548-B656-39D2687AF162}"/>
              </a:ext>
            </a:extLst>
          </p:cNvPr>
          <p:cNvSpPr/>
          <p:nvPr/>
        </p:nvSpPr>
        <p:spPr>
          <a:xfrm>
            <a:off x="6188362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7" name="TextBox 293">
            <a:extLst>
              <a:ext uri="{FF2B5EF4-FFF2-40B4-BE49-F238E27FC236}">
                <a16:creationId xmlns:a16="http://schemas.microsoft.com/office/drawing/2014/main" id="{53BF704D-C320-0344-9A6A-B07E11E1A12D}"/>
              </a:ext>
            </a:extLst>
          </p:cNvPr>
          <p:cNvSpPr txBox="1"/>
          <p:nvPr/>
        </p:nvSpPr>
        <p:spPr>
          <a:xfrm>
            <a:off x="2437329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38" name="TextBox 294">
            <a:extLst>
              <a:ext uri="{FF2B5EF4-FFF2-40B4-BE49-F238E27FC236}">
                <a16:creationId xmlns:a16="http://schemas.microsoft.com/office/drawing/2014/main" id="{C6E9B456-42FC-EF49-B263-AF10886FE163}"/>
              </a:ext>
            </a:extLst>
          </p:cNvPr>
          <p:cNvSpPr txBox="1"/>
          <p:nvPr/>
        </p:nvSpPr>
        <p:spPr>
          <a:xfrm>
            <a:off x="2075719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Società</a:t>
            </a:r>
            <a:endParaRPr lang="en-GB" sz="10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/>
            <a:r>
              <a:rPr lang="en-GB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Posizione</a:t>
            </a:r>
            <a:endParaRPr lang="en-GB" sz="1000" i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 defTabSz="685800">
              <a:defRPr/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39" name="Rounded Rectangle 295">
            <a:extLst>
              <a:ext uri="{FF2B5EF4-FFF2-40B4-BE49-F238E27FC236}">
                <a16:creationId xmlns:a16="http://schemas.microsoft.com/office/drawing/2014/main" id="{A48884B7-0B07-0045-BA3A-DDA7FAB0568F}"/>
              </a:ext>
            </a:extLst>
          </p:cNvPr>
          <p:cNvSpPr/>
          <p:nvPr/>
        </p:nvSpPr>
        <p:spPr>
          <a:xfrm>
            <a:off x="2387522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40" name="TextBox 297">
            <a:extLst>
              <a:ext uri="{FF2B5EF4-FFF2-40B4-BE49-F238E27FC236}">
                <a16:creationId xmlns:a16="http://schemas.microsoft.com/office/drawing/2014/main" id="{AB201FBA-88C9-494D-A2A3-9CB3BCC324E9}"/>
              </a:ext>
            </a:extLst>
          </p:cNvPr>
          <p:cNvSpPr txBox="1"/>
          <p:nvPr/>
        </p:nvSpPr>
        <p:spPr>
          <a:xfrm>
            <a:off x="4110018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41" name="TextBox 298">
            <a:extLst>
              <a:ext uri="{FF2B5EF4-FFF2-40B4-BE49-F238E27FC236}">
                <a16:creationId xmlns:a16="http://schemas.microsoft.com/office/drawing/2014/main" id="{70914818-A0F8-1845-81A8-758AFA74E95D}"/>
              </a:ext>
            </a:extLst>
          </p:cNvPr>
          <p:cNvSpPr txBox="1"/>
          <p:nvPr/>
        </p:nvSpPr>
        <p:spPr>
          <a:xfrm>
            <a:off x="3748408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Società</a:t>
            </a:r>
            <a:endParaRPr lang="en-GB" sz="10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/>
            <a:r>
              <a:rPr lang="en-GB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Posizione</a:t>
            </a:r>
            <a:endParaRPr lang="en-GB" sz="1000" i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 defTabSz="685800">
              <a:defRPr/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42" name="Rounded Rectangle 299">
            <a:extLst>
              <a:ext uri="{FF2B5EF4-FFF2-40B4-BE49-F238E27FC236}">
                <a16:creationId xmlns:a16="http://schemas.microsoft.com/office/drawing/2014/main" id="{E2B87AAC-337E-6E4D-A054-F568B8536F3D}"/>
              </a:ext>
            </a:extLst>
          </p:cNvPr>
          <p:cNvSpPr/>
          <p:nvPr/>
        </p:nvSpPr>
        <p:spPr>
          <a:xfrm>
            <a:off x="4060211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43" name="TextBox 301">
            <a:extLst>
              <a:ext uri="{FF2B5EF4-FFF2-40B4-BE49-F238E27FC236}">
                <a16:creationId xmlns:a16="http://schemas.microsoft.com/office/drawing/2014/main" id="{8C8E221B-62AD-6C4C-B280-DE52094841A7}"/>
              </a:ext>
            </a:extLst>
          </p:cNvPr>
          <p:cNvSpPr txBox="1"/>
          <p:nvPr/>
        </p:nvSpPr>
        <p:spPr>
          <a:xfrm>
            <a:off x="5782707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44" name="TextBox 302">
            <a:extLst>
              <a:ext uri="{FF2B5EF4-FFF2-40B4-BE49-F238E27FC236}">
                <a16:creationId xmlns:a16="http://schemas.microsoft.com/office/drawing/2014/main" id="{B5E95442-5AED-5347-B419-907F917C4341}"/>
              </a:ext>
            </a:extLst>
          </p:cNvPr>
          <p:cNvSpPr txBox="1"/>
          <p:nvPr/>
        </p:nvSpPr>
        <p:spPr>
          <a:xfrm>
            <a:off x="5421097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Società</a:t>
            </a:r>
            <a:endParaRPr lang="en-GB" sz="10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/>
            <a:r>
              <a:rPr lang="en-GB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Posizione</a:t>
            </a:r>
            <a:endParaRPr lang="en-GB" sz="1000" i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 defTabSz="685800">
              <a:defRPr/>
            </a:pP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45" name="Rounded Rectangle 303">
            <a:extLst>
              <a:ext uri="{FF2B5EF4-FFF2-40B4-BE49-F238E27FC236}">
                <a16:creationId xmlns:a16="http://schemas.microsoft.com/office/drawing/2014/main" id="{47662D56-043F-B64E-8839-1918573D69C7}"/>
              </a:ext>
            </a:extLst>
          </p:cNvPr>
          <p:cNvSpPr/>
          <p:nvPr/>
        </p:nvSpPr>
        <p:spPr>
          <a:xfrm>
            <a:off x="5732900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46" name="TextBox 304">
            <a:extLst>
              <a:ext uri="{FF2B5EF4-FFF2-40B4-BE49-F238E27FC236}">
                <a16:creationId xmlns:a16="http://schemas.microsoft.com/office/drawing/2014/main" id="{A689DD8F-F181-9B41-9AB1-FD86E6A21E32}"/>
              </a:ext>
            </a:extLst>
          </p:cNvPr>
          <p:cNvSpPr txBox="1"/>
          <p:nvPr/>
        </p:nvSpPr>
        <p:spPr>
          <a:xfrm>
            <a:off x="221509" y="7426943"/>
            <a:ext cx="1210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COMPETENZE</a:t>
            </a:r>
          </a:p>
        </p:txBody>
      </p:sp>
      <p:sp>
        <p:nvSpPr>
          <p:cNvPr id="147" name="TextBox 371">
            <a:extLst>
              <a:ext uri="{FF2B5EF4-FFF2-40B4-BE49-F238E27FC236}">
                <a16:creationId xmlns:a16="http://schemas.microsoft.com/office/drawing/2014/main" id="{80830406-BE3C-2746-B31F-3E4A5BD2C607}"/>
              </a:ext>
            </a:extLst>
          </p:cNvPr>
          <p:cNvSpPr txBox="1"/>
          <p:nvPr/>
        </p:nvSpPr>
        <p:spPr>
          <a:xfrm>
            <a:off x="4524928" y="2515243"/>
            <a:ext cx="270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Telefono: 000 111 333</a:t>
            </a:r>
          </a:p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Cellulare: 000 222 444</a:t>
            </a:r>
          </a:p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Indirizzo: 12 Street Name, Roma</a:t>
            </a:r>
          </a:p>
          <a:p>
            <a:pPr algn="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Email: name@mail.com</a:t>
            </a:r>
          </a:p>
          <a:p>
            <a:pPr algn="r"/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Facebook.com/name</a:t>
            </a:r>
            <a:b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</a:br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Linkedin.com/name</a:t>
            </a:r>
          </a:p>
        </p:txBody>
      </p:sp>
      <p:sp>
        <p:nvSpPr>
          <p:cNvPr id="148" name="TextBox 372">
            <a:extLst>
              <a:ext uri="{FF2B5EF4-FFF2-40B4-BE49-F238E27FC236}">
                <a16:creationId xmlns:a16="http://schemas.microsoft.com/office/drawing/2014/main" id="{CFD9C570-A756-8540-A49E-6B97399D44C8}"/>
              </a:ext>
            </a:extLst>
          </p:cNvPr>
          <p:cNvSpPr txBox="1"/>
          <p:nvPr/>
        </p:nvSpPr>
        <p:spPr>
          <a:xfrm>
            <a:off x="6288272" y="2207568"/>
            <a:ext cx="913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CONTATTI</a:t>
            </a:r>
          </a:p>
        </p:txBody>
      </p:sp>
      <p:cxnSp>
        <p:nvCxnSpPr>
          <p:cNvPr id="149" name="Straight Connector 454">
            <a:extLst>
              <a:ext uri="{FF2B5EF4-FFF2-40B4-BE49-F238E27FC236}">
                <a16:creationId xmlns:a16="http://schemas.microsoft.com/office/drawing/2014/main" id="{90F9BA41-2014-204C-B377-91049ACFFF04}"/>
              </a:ext>
            </a:extLst>
          </p:cNvPr>
          <p:cNvCxnSpPr/>
          <p:nvPr/>
        </p:nvCxnSpPr>
        <p:spPr>
          <a:xfrm>
            <a:off x="299171" y="3739949"/>
            <a:ext cx="6839311" cy="0"/>
          </a:xfrm>
          <a:prstGeom prst="line">
            <a:avLst/>
          </a:prstGeom>
          <a:ln w="25400" cap="rnd">
            <a:solidFill>
              <a:srgbClr val="7957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455">
            <a:extLst>
              <a:ext uri="{FF2B5EF4-FFF2-40B4-BE49-F238E27FC236}">
                <a16:creationId xmlns:a16="http://schemas.microsoft.com/office/drawing/2014/main" id="{276065B3-4AD6-D74B-86F2-16E1E46B77FF}"/>
              </a:ext>
            </a:extLst>
          </p:cNvPr>
          <p:cNvCxnSpPr/>
          <p:nvPr/>
        </p:nvCxnSpPr>
        <p:spPr>
          <a:xfrm>
            <a:off x="299171" y="7168949"/>
            <a:ext cx="6839311" cy="0"/>
          </a:xfrm>
          <a:prstGeom prst="line">
            <a:avLst/>
          </a:prstGeom>
          <a:ln w="25400" cap="rnd">
            <a:solidFill>
              <a:srgbClr val="7957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Image 150" descr="Une image contenant personne, femme, bâtiment, fenêtre&#10;&#10;&#10;&#10;Description générée automatiquement">
            <a:extLst>
              <a:ext uri="{FF2B5EF4-FFF2-40B4-BE49-F238E27FC236}">
                <a16:creationId xmlns:a16="http://schemas.microsoft.com/office/drawing/2014/main" id="{B7D5EAE6-9585-8048-8EF4-AD49F4893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3"/>
          <a:stretch/>
        </p:blipFill>
        <p:spPr>
          <a:xfrm>
            <a:off x="2902667" y="2194301"/>
            <a:ext cx="1841310" cy="1926088"/>
          </a:xfrm>
          <a:prstGeom prst="ellipse">
            <a:avLst/>
          </a:prstGeom>
          <a:ln>
            <a:solidFill>
              <a:srgbClr val="FBD43E"/>
            </a:solidFill>
          </a:ln>
        </p:spPr>
      </p:pic>
      <p:sp>
        <p:nvSpPr>
          <p:cNvPr id="152" name="Ellipse 151">
            <a:extLst>
              <a:ext uri="{FF2B5EF4-FFF2-40B4-BE49-F238E27FC236}">
                <a16:creationId xmlns:a16="http://schemas.microsoft.com/office/drawing/2014/main" id="{166499BE-405B-884C-8827-AE64200A44BB}"/>
              </a:ext>
            </a:extLst>
          </p:cNvPr>
          <p:cNvSpPr/>
          <p:nvPr/>
        </p:nvSpPr>
        <p:spPr>
          <a:xfrm>
            <a:off x="3583228" y="806652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89905982-07D7-4543-96C3-5E98511EE941}"/>
              </a:ext>
            </a:extLst>
          </p:cNvPr>
          <p:cNvSpPr/>
          <p:nvPr/>
        </p:nvSpPr>
        <p:spPr>
          <a:xfrm>
            <a:off x="3807149" y="806308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E61A963A-212A-E24A-9777-5DB15F107316}"/>
              </a:ext>
            </a:extLst>
          </p:cNvPr>
          <p:cNvSpPr/>
          <p:nvPr/>
        </p:nvSpPr>
        <p:spPr>
          <a:xfrm>
            <a:off x="4027428" y="8061144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1247162C-E1B5-854A-A2D9-FAF3377EB85F}"/>
              </a:ext>
            </a:extLst>
          </p:cNvPr>
          <p:cNvSpPr/>
          <p:nvPr/>
        </p:nvSpPr>
        <p:spPr>
          <a:xfrm>
            <a:off x="4235719" y="8061144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16F7E6E2-02CA-B442-AC10-D62BE19801D6}"/>
              </a:ext>
            </a:extLst>
          </p:cNvPr>
          <p:cNvSpPr/>
          <p:nvPr/>
        </p:nvSpPr>
        <p:spPr>
          <a:xfrm>
            <a:off x="4444010" y="8063082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ACC7F141-0683-9145-9216-EC18E73441BA}"/>
              </a:ext>
            </a:extLst>
          </p:cNvPr>
          <p:cNvSpPr/>
          <p:nvPr/>
        </p:nvSpPr>
        <p:spPr>
          <a:xfrm>
            <a:off x="3583228" y="837531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72BF7CEA-910C-0548-962E-71BD27ECC922}"/>
              </a:ext>
            </a:extLst>
          </p:cNvPr>
          <p:cNvSpPr/>
          <p:nvPr/>
        </p:nvSpPr>
        <p:spPr>
          <a:xfrm>
            <a:off x="3807149" y="837187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FA19DC3A-B5FA-4349-AE91-D03C8225BC5C}"/>
              </a:ext>
            </a:extLst>
          </p:cNvPr>
          <p:cNvSpPr/>
          <p:nvPr/>
        </p:nvSpPr>
        <p:spPr>
          <a:xfrm>
            <a:off x="4027428" y="836994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8BF8D21D-162F-B041-9B7A-025A1D26D1C7}"/>
              </a:ext>
            </a:extLst>
          </p:cNvPr>
          <p:cNvSpPr/>
          <p:nvPr/>
        </p:nvSpPr>
        <p:spPr>
          <a:xfrm>
            <a:off x="4235719" y="836994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0E14ACD9-E44D-7F41-A2CA-476E56F119D1}"/>
              </a:ext>
            </a:extLst>
          </p:cNvPr>
          <p:cNvSpPr/>
          <p:nvPr/>
        </p:nvSpPr>
        <p:spPr>
          <a:xfrm>
            <a:off x="4444010" y="8371879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7478F5DC-0DCA-BB45-AC95-C441E6F9C4D5}"/>
              </a:ext>
            </a:extLst>
          </p:cNvPr>
          <p:cNvSpPr/>
          <p:nvPr/>
        </p:nvSpPr>
        <p:spPr>
          <a:xfrm>
            <a:off x="3581702" y="870484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C7862CC7-A483-A445-B8C7-679003101F99}"/>
              </a:ext>
            </a:extLst>
          </p:cNvPr>
          <p:cNvSpPr/>
          <p:nvPr/>
        </p:nvSpPr>
        <p:spPr>
          <a:xfrm>
            <a:off x="3805623" y="870140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B446C033-A08F-E043-B9CF-CD6DC75C4BA0}"/>
              </a:ext>
            </a:extLst>
          </p:cNvPr>
          <p:cNvSpPr/>
          <p:nvPr/>
        </p:nvSpPr>
        <p:spPr>
          <a:xfrm>
            <a:off x="4025902" y="869947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21FECDF9-3D23-F64E-A655-F0F22001EA47}"/>
              </a:ext>
            </a:extLst>
          </p:cNvPr>
          <p:cNvSpPr/>
          <p:nvPr/>
        </p:nvSpPr>
        <p:spPr>
          <a:xfrm>
            <a:off x="4234193" y="869947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3D0370B7-4972-B44F-98EB-86B35808671B}"/>
              </a:ext>
            </a:extLst>
          </p:cNvPr>
          <p:cNvSpPr/>
          <p:nvPr/>
        </p:nvSpPr>
        <p:spPr>
          <a:xfrm>
            <a:off x="4442484" y="870140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3CAAD850-8B1E-984A-9E9A-987E547731FF}"/>
              </a:ext>
            </a:extLst>
          </p:cNvPr>
          <p:cNvSpPr/>
          <p:nvPr/>
        </p:nvSpPr>
        <p:spPr>
          <a:xfrm>
            <a:off x="3579520" y="964483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840F4851-798C-6D46-9798-41FFC245A495}"/>
              </a:ext>
            </a:extLst>
          </p:cNvPr>
          <p:cNvSpPr/>
          <p:nvPr/>
        </p:nvSpPr>
        <p:spPr>
          <a:xfrm>
            <a:off x="3803441" y="964139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9461C879-40DF-6146-9FE9-18D96E3ACB8E}"/>
              </a:ext>
            </a:extLst>
          </p:cNvPr>
          <p:cNvSpPr/>
          <p:nvPr/>
        </p:nvSpPr>
        <p:spPr>
          <a:xfrm>
            <a:off x="4023720" y="963945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73327ACB-43C5-E147-B268-FEC6B8383B98}"/>
              </a:ext>
            </a:extLst>
          </p:cNvPr>
          <p:cNvSpPr/>
          <p:nvPr/>
        </p:nvSpPr>
        <p:spPr>
          <a:xfrm>
            <a:off x="4232011" y="963945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E331D56C-749E-BA4F-B6E0-8475BCE7597E}"/>
              </a:ext>
            </a:extLst>
          </p:cNvPr>
          <p:cNvSpPr/>
          <p:nvPr/>
        </p:nvSpPr>
        <p:spPr>
          <a:xfrm>
            <a:off x="4440302" y="964139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9DA4242D-14F9-4843-A6EF-9E8A6C864155}"/>
              </a:ext>
            </a:extLst>
          </p:cNvPr>
          <p:cNvSpPr/>
          <p:nvPr/>
        </p:nvSpPr>
        <p:spPr>
          <a:xfrm>
            <a:off x="3574286" y="997230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5C46C65F-7C7D-AC43-998B-08CDBC37C911}"/>
              </a:ext>
            </a:extLst>
          </p:cNvPr>
          <p:cNvSpPr/>
          <p:nvPr/>
        </p:nvSpPr>
        <p:spPr>
          <a:xfrm>
            <a:off x="3798207" y="996886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BF502B50-212C-1C47-8700-0A382B758FDD}"/>
              </a:ext>
            </a:extLst>
          </p:cNvPr>
          <p:cNvSpPr/>
          <p:nvPr/>
        </p:nvSpPr>
        <p:spPr>
          <a:xfrm>
            <a:off x="4018486" y="997488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466FAFF8-0A00-7B4B-AEB2-ED19D96DC7FA}"/>
              </a:ext>
            </a:extLst>
          </p:cNvPr>
          <p:cNvSpPr/>
          <p:nvPr/>
        </p:nvSpPr>
        <p:spPr>
          <a:xfrm>
            <a:off x="4226777" y="997488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CAF75DCB-B210-054D-8DC0-FAA5C214626E}"/>
              </a:ext>
            </a:extLst>
          </p:cNvPr>
          <p:cNvSpPr/>
          <p:nvPr/>
        </p:nvSpPr>
        <p:spPr>
          <a:xfrm>
            <a:off x="4435068" y="996886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0580789E-5A98-6B44-832D-C00E4A93FFB9}"/>
              </a:ext>
            </a:extLst>
          </p:cNvPr>
          <p:cNvSpPr/>
          <p:nvPr/>
        </p:nvSpPr>
        <p:spPr>
          <a:xfrm>
            <a:off x="1484352" y="806460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0C061990-1477-D141-AC65-E19D3BEDC13E}"/>
              </a:ext>
            </a:extLst>
          </p:cNvPr>
          <p:cNvSpPr/>
          <p:nvPr/>
        </p:nvSpPr>
        <p:spPr>
          <a:xfrm>
            <a:off x="1708273" y="806116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5D95E45C-E5E8-F84E-B18F-CDCE997C5358}"/>
              </a:ext>
            </a:extLst>
          </p:cNvPr>
          <p:cNvSpPr/>
          <p:nvPr/>
        </p:nvSpPr>
        <p:spPr>
          <a:xfrm>
            <a:off x="1928552" y="8059225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4E80D2FF-5251-C94C-A026-9396CC54AB28}"/>
              </a:ext>
            </a:extLst>
          </p:cNvPr>
          <p:cNvSpPr/>
          <p:nvPr/>
        </p:nvSpPr>
        <p:spPr>
          <a:xfrm>
            <a:off x="2136843" y="8059225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A0B6909E-3061-5940-932F-61C8ACC768B4}"/>
              </a:ext>
            </a:extLst>
          </p:cNvPr>
          <p:cNvSpPr/>
          <p:nvPr/>
        </p:nvSpPr>
        <p:spPr>
          <a:xfrm>
            <a:off x="2345134" y="806116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B4731699-083A-8143-B8F8-31AE6E91B103}"/>
              </a:ext>
            </a:extLst>
          </p:cNvPr>
          <p:cNvSpPr/>
          <p:nvPr/>
        </p:nvSpPr>
        <p:spPr>
          <a:xfrm>
            <a:off x="1484352" y="837339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BCDCC66F-51DB-9D4E-85E5-2807F42D487E}"/>
              </a:ext>
            </a:extLst>
          </p:cNvPr>
          <p:cNvSpPr/>
          <p:nvPr/>
        </p:nvSpPr>
        <p:spPr>
          <a:xfrm>
            <a:off x="1708273" y="836996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6DDE9EF4-742D-8F41-BDDC-40980C0EE81E}"/>
              </a:ext>
            </a:extLst>
          </p:cNvPr>
          <p:cNvSpPr/>
          <p:nvPr/>
        </p:nvSpPr>
        <p:spPr>
          <a:xfrm>
            <a:off x="1928552" y="836802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0D85D6B9-D136-4546-BEDD-B65706969865}"/>
              </a:ext>
            </a:extLst>
          </p:cNvPr>
          <p:cNvSpPr/>
          <p:nvPr/>
        </p:nvSpPr>
        <p:spPr>
          <a:xfrm>
            <a:off x="2136843" y="836802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86BA8769-7DE9-1E41-A8B5-A9881E0352DB}"/>
              </a:ext>
            </a:extLst>
          </p:cNvPr>
          <p:cNvSpPr/>
          <p:nvPr/>
        </p:nvSpPr>
        <p:spPr>
          <a:xfrm>
            <a:off x="2345134" y="8369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C7EDD2EA-DCAA-774F-9A61-0DCF0EA52B5D}"/>
              </a:ext>
            </a:extLst>
          </p:cNvPr>
          <p:cNvSpPr/>
          <p:nvPr/>
        </p:nvSpPr>
        <p:spPr>
          <a:xfrm>
            <a:off x="1482826" y="870292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9AC9AAFC-440D-9540-9D4A-D961DE1E6DB4}"/>
              </a:ext>
            </a:extLst>
          </p:cNvPr>
          <p:cNvSpPr/>
          <p:nvPr/>
        </p:nvSpPr>
        <p:spPr>
          <a:xfrm>
            <a:off x="1706747" y="869948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EE9EF337-7467-B441-94E9-496664904CE9}"/>
              </a:ext>
            </a:extLst>
          </p:cNvPr>
          <p:cNvSpPr/>
          <p:nvPr/>
        </p:nvSpPr>
        <p:spPr>
          <a:xfrm>
            <a:off x="1927026" y="869755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E4C47C89-92DE-254F-BC89-8C14A33EDDFA}"/>
              </a:ext>
            </a:extLst>
          </p:cNvPr>
          <p:cNvSpPr/>
          <p:nvPr/>
        </p:nvSpPr>
        <p:spPr>
          <a:xfrm>
            <a:off x="2135317" y="869755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F4E61AE7-E454-444B-AC11-C2F6F74AEA0C}"/>
              </a:ext>
            </a:extLst>
          </p:cNvPr>
          <p:cNvSpPr/>
          <p:nvPr/>
        </p:nvSpPr>
        <p:spPr>
          <a:xfrm>
            <a:off x="2343608" y="8699489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94625678-27AE-7F44-8AE9-4268039414F0}"/>
              </a:ext>
            </a:extLst>
          </p:cNvPr>
          <p:cNvSpPr/>
          <p:nvPr/>
        </p:nvSpPr>
        <p:spPr>
          <a:xfrm>
            <a:off x="1465459" y="900561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A940D5C9-2A0C-D848-9FF7-826D2A8F9A02}"/>
              </a:ext>
            </a:extLst>
          </p:cNvPr>
          <p:cNvSpPr/>
          <p:nvPr/>
        </p:nvSpPr>
        <p:spPr>
          <a:xfrm>
            <a:off x="1689380" y="900217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01543757-2A48-2E42-9477-364254C13C44}"/>
              </a:ext>
            </a:extLst>
          </p:cNvPr>
          <p:cNvSpPr/>
          <p:nvPr/>
        </p:nvSpPr>
        <p:spPr>
          <a:xfrm>
            <a:off x="1909659" y="90081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E00E1784-21A2-7740-B9B0-24306A46CF18}"/>
              </a:ext>
            </a:extLst>
          </p:cNvPr>
          <p:cNvSpPr/>
          <p:nvPr/>
        </p:nvSpPr>
        <p:spPr>
          <a:xfrm>
            <a:off x="2117950" y="90081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E65708F5-8EE4-4842-8F15-CE28E42EB475}"/>
              </a:ext>
            </a:extLst>
          </p:cNvPr>
          <p:cNvSpPr/>
          <p:nvPr/>
        </p:nvSpPr>
        <p:spPr>
          <a:xfrm>
            <a:off x="2326241" y="9002173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727F79C8-3C5F-D14D-BFF4-992AB256C959}"/>
              </a:ext>
            </a:extLst>
          </p:cNvPr>
          <p:cNvSpPr/>
          <p:nvPr/>
        </p:nvSpPr>
        <p:spPr>
          <a:xfrm>
            <a:off x="1465486" y="964691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3660522E-E706-7E43-83F3-8302DF84A7F5}"/>
              </a:ext>
            </a:extLst>
          </p:cNvPr>
          <p:cNvSpPr/>
          <p:nvPr/>
        </p:nvSpPr>
        <p:spPr>
          <a:xfrm>
            <a:off x="1689407" y="964347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61E7EC95-62ED-0140-AC16-6ADE99A0DA98}"/>
              </a:ext>
            </a:extLst>
          </p:cNvPr>
          <p:cNvSpPr/>
          <p:nvPr/>
        </p:nvSpPr>
        <p:spPr>
          <a:xfrm>
            <a:off x="1909686" y="964153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5AADE0FB-70BD-8246-8F08-18D40C773F03}"/>
              </a:ext>
            </a:extLst>
          </p:cNvPr>
          <p:cNvSpPr/>
          <p:nvPr/>
        </p:nvSpPr>
        <p:spPr>
          <a:xfrm>
            <a:off x="2117977" y="964153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A70382D7-76F5-DB45-8A10-2648AD3FF617}"/>
              </a:ext>
            </a:extLst>
          </p:cNvPr>
          <p:cNvSpPr/>
          <p:nvPr/>
        </p:nvSpPr>
        <p:spPr>
          <a:xfrm>
            <a:off x="2326268" y="964347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A3A96476-FCF7-D64A-A010-3D2C6FA89999}"/>
              </a:ext>
            </a:extLst>
          </p:cNvPr>
          <p:cNvSpPr/>
          <p:nvPr/>
        </p:nvSpPr>
        <p:spPr>
          <a:xfrm>
            <a:off x="1460252" y="99743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086FC2E5-79FB-9D4B-B408-583679BE43D3}"/>
              </a:ext>
            </a:extLst>
          </p:cNvPr>
          <p:cNvSpPr/>
          <p:nvPr/>
        </p:nvSpPr>
        <p:spPr>
          <a:xfrm>
            <a:off x="1684173" y="997094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80DD3088-B340-C346-8282-C195105E147E}"/>
              </a:ext>
            </a:extLst>
          </p:cNvPr>
          <p:cNvSpPr/>
          <p:nvPr/>
        </p:nvSpPr>
        <p:spPr>
          <a:xfrm>
            <a:off x="1904452" y="9976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0082A27F-8F9F-824D-BEBC-D9EC253A95C0}"/>
              </a:ext>
            </a:extLst>
          </p:cNvPr>
          <p:cNvSpPr/>
          <p:nvPr/>
        </p:nvSpPr>
        <p:spPr>
          <a:xfrm>
            <a:off x="2112743" y="9976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B71BC2CA-D97B-D842-9760-4098F7A853EE}"/>
              </a:ext>
            </a:extLst>
          </p:cNvPr>
          <p:cNvSpPr/>
          <p:nvPr/>
        </p:nvSpPr>
        <p:spPr>
          <a:xfrm>
            <a:off x="2321034" y="9970947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3579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256</Words>
  <Application>Microsoft Macintosh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2</cp:revision>
  <dcterms:created xsi:type="dcterms:W3CDTF">2019-03-06T17:21:45Z</dcterms:created>
  <dcterms:modified xsi:type="dcterms:W3CDTF">2019-03-07T09:13:59Z</dcterms:modified>
</cp:coreProperties>
</file>