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7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91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87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80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14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96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5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41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2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2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2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8E7C-7F38-E34E-BACF-7C729473B57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6A15-279C-1B48-B794-7D7B829B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91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F57841-1333-914D-B6D6-3E2A8C7DFDFB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02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1D466B88-6CCC-1949-B40E-B8A79A185AEE}"/>
              </a:ext>
            </a:extLst>
          </p:cNvPr>
          <p:cNvSpPr/>
          <p:nvPr/>
        </p:nvSpPr>
        <p:spPr>
          <a:xfrm>
            <a:off x="4295018" y="-392826"/>
            <a:ext cx="3404226" cy="35087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86">
            <a:extLst>
              <a:ext uri="{FF2B5EF4-FFF2-40B4-BE49-F238E27FC236}">
                <a16:creationId xmlns:a16="http://schemas.microsoft.com/office/drawing/2014/main" id="{7BFB30E5-50B9-4144-A09B-41252070BECE}"/>
              </a:ext>
            </a:extLst>
          </p:cNvPr>
          <p:cNvSpPr/>
          <p:nvPr/>
        </p:nvSpPr>
        <p:spPr>
          <a:xfrm rot="12056212">
            <a:off x="3596340" y="382782"/>
            <a:ext cx="3548008" cy="2897689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317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212">
            <a:extLst>
              <a:ext uri="{FF2B5EF4-FFF2-40B4-BE49-F238E27FC236}">
                <a16:creationId xmlns:a16="http://schemas.microsoft.com/office/drawing/2014/main" id="{208A6748-DB0D-1A4A-A56C-7651AEB5E871}"/>
              </a:ext>
            </a:extLst>
          </p:cNvPr>
          <p:cNvSpPr txBox="1"/>
          <p:nvPr/>
        </p:nvSpPr>
        <p:spPr>
          <a:xfrm>
            <a:off x="320467" y="93715"/>
            <a:ext cx="27039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  <a:t>Claire </a:t>
            </a:r>
            <a:b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</a:br>
            <a:endParaRPr lang="en-GB" sz="4000" dirty="0">
              <a:solidFill>
                <a:srgbClr val="FBD43E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143">
            <a:extLst>
              <a:ext uri="{FF2B5EF4-FFF2-40B4-BE49-F238E27FC236}">
                <a16:creationId xmlns:a16="http://schemas.microsoft.com/office/drawing/2014/main" id="{1D3B0ED9-AF8A-1E4C-84E2-4122E0DE865B}"/>
              </a:ext>
            </a:extLst>
          </p:cNvPr>
          <p:cNvSpPr txBox="1"/>
          <p:nvPr/>
        </p:nvSpPr>
        <p:spPr>
          <a:xfrm>
            <a:off x="3780450" y="2879483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ESPERIENZA</a:t>
            </a:r>
          </a:p>
        </p:txBody>
      </p:sp>
      <p:sp>
        <p:nvSpPr>
          <p:cNvPr id="9" name="TextBox 153">
            <a:extLst>
              <a:ext uri="{FF2B5EF4-FFF2-40B4-BE49-F238E27FC236}">
                <a16:creationId xmlns:a16="http://schemas.microsoft.com/office/drawing/2014/main" id="{3BCAF0E2-0090-F54A-9F77-57E6EC4AC456}"/>
              </a:ext>
            </a:extLst>
          </p:cNvPr>
          <p:cNvSpPr txBox="1"/>
          <p:nvPr/>
        </p:nvSpPr>
        <p:spPr>
          <a:xfrm>
            <a:off x="3780450" y="315662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154">
            <a:extLst>
              <a:ext uri="{FF2B5EF4-FFF2-40B4-BE49-F238E27FC236}">
                <a16:creationId xmlns:a16="http://schemas.microsoft.com/office/drawing/2014/main" id="{AF82615A-9A99-E242-A6E0-5FBA81B0F177}"/>
              </a:ext>
            </a:extLst>
          </p:cNvPr>
          <p:cNvSpPr txBox="1"/>
          <p:nvPr/>
        </p:nvSpPr>
        <p:spPr>
          <a:xfrm>
            <a:off x="4699420" y="3387461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9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" name="Rounded Rectangle 155">
            <a:extLst>
              <a:ext uri="{FF2B5EF4-FFF2-40B4-BE49-F238E27FC236}">
                <a16:creationId xmlns:a16="http://schemas.microsoft.com/office/drawing/2014/main" id="{4415BEF0-2703-9A48-970F-436F7994F11C}"/>
              </a:ext>
            </a:extLst>
          </p:cNvPr>
          <p:cNvSpPr/>
          <p:nvPr/>
        </p:nvSpPr>
        <p:spPr>
          <a:xfrm>
            <a:off x="3797712" y="3418239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" name="TextBox 156">
            <a:extLst>
              <a:ext uri="{FF2B5EF4-FFF2-40B4-BE49-F238E27FC236}">
                <a16:creationId xmlns:a16="http://schemas.microsoft.com/office/drawing/2014/main" id="{31D7C923-E0EB-7746-BE32-4F64D2B8119F}"/>
              </a:ext>
            </a:extLst>
          </p:cNvPr>
          <p:cNvSpPr txBox="1"/>
          <p:nvPr/>
        </p:nvSpPr>
        <p:spPr>
          <a:xfrm>
            <a:off x="425574" y="2093312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PROFILO</a:t>
            </a:r>
          </a:p>
        </p:txBody>
      </p:sp>
      <p:sp>
        <p:nvSpPr>
          <p:cNvPr id="13" name="TextBox 157">
            <a:extLst>
              <a:ext uri="{FF2B5EF4-FFF2-40B4-BE49-F238E27FC236}">
                <a16:creationId xmlns:a16="http://schemas.microsoft.com/office/drawing/2014/main" id="{FDE33CA1-600B-F844-A031-AA11E18FB8E4}"/>
              </a:ext>
            </a:extLst>
          </p:cNvPr>
          <p:cNvSpPr txBox="1"/>
          <p:nvPr/>
        </p:nvSpPr>
        <p:spPr>
          <a:xfrm>
            <a:off x="418475" y="2359082"/>
            <a:ext cx="34042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" name="TextBox 161">
            <a:extLst>
              <a:ext uri="{FF2B5EF4-FFF2-40B4-BE49-F238E27FC236}">
                <a16:creationId xmlns:a16="http://schemas.microsoft.com/office/drawing/2014/main" id="{98F18FCC-4722-7445-9276-89C5AE13F408}"/>
              </a:ext>
            </a:extLst>
          </p:cNvPr>
          <p:cNvSpPr txBox="1"/>
          <p:nvPr/>
        </p:nvSpPr>
        <p:spPr>
          <a:xfrm>
            <a:off x="3780450" y="8107833"/>
            <a:ext cx="1170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FORMAZIONE</a:t>
            </a:r>
          </a:p>
        </p:txBody>
      </p:sp>
      <p:sp>
        <p:nvSpPr>
          <p:cNvPr id="15" name="TextBox 162">
            <a:extLst>
              <a:ext uri="{FF2B5EF4-FFF2-40B4-BE49-F238E27FC236}">
                <a16:creationId xmlns:a16="http://schemas.microsoft.com/office/drawing/2014/main" id="{64CD5A25-9055-7748-8179-E3EBA31166F8}"/>
              </a:ext>
            </a:extLst>
          </p:cNvPr>
          <p:cNvSpPr txBox="1"/>
          <p:nvPr/>
        </p:nvSpPr>
        <p:spPr>
          <a:xfrm>
            <a:off x="4511093" y="843535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6" name="TextBox 163">
            <a:extLst>
              <a:ext uri="{FF2B5EF4-FFF2-40B4-BE49-F238E27FC236}">
                <a16:creationId xmlns:a16="http://schemas.microsoft.com/office/drawing/2014/main" id="{049C31D3-E343-8043-849A-6DB176CC7963}"/>
              </a:ext>
            </a:extLst>
          </p:cNvPr>
          <p:cNvSpPr txBox="1"/>
          <p:nvPr/>
        </p:nvSpPr>
        <p:spPr>
          <a:xfrm>
            <a:off x="3780450" y="843535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7" name="TextBox 164">
            <a:extLst>
              <a:ext uri="{FF2B5EF4-FFF2-40B4-BE49-F238E27FC236}">
                <a16:creationId xmlns:a16="http://schemas.microsoft.com/office/drawing/2014/main" id="{EBEABAC1-D78F-B549-8F93-BC5091649BC4}"/>
              </a:ext>
            </a:extLst>
          </p:cNvPr>
          <p:cNvSpPr txBox="1"/>
          <p:nvPr/>
        </p:nvSpPr>
        <p:spPr>
          <a:xfrm>
            <a:off x="4511093" y="901227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" name="TextBox 165">
            <a:extLst>
              <a:ext uri="{FF2B5EF4-FFF2-40B4-BE49-F238E27FC236}">
                <a16:creationId xmlns:a16="http://schemas.microsoft.com/office/drawing/2014/main" id="{DCA0B5F8-5B0A-2F42-AAA3-A8B18516BB72}"/>
              </a:ext>
            </a:extLst>
          </p:cNvPr>
          <p:cNvSpPr txBox="1"/>
          <p:nvPr/>
        </p:nvSpPr>
        <p:spPr>
          <a:xfrm>
            <a:off x="3780450" y="901227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9" name="TextBox 168">
            <a:extLst>
              <a:ext uri="{FF2B5EF4-FFF2-40B4-BE49-F238E27FC236}">
                <a16:creationId xmlns:a16="http://schemas.microsoft.com/office/drawing/2014/main" id="{2EC03A15-D100-044D-A304-F2527C937B9B}"/>
              </a:ext>
            </a:extLst>
          </p:cNvPr>
          <p:cNvSpPr txBox="1"/>
          <p:nvPr/>
        </p:nvSpPr>
        <p:spPr>
          <a:xfrm>
            <a:off x="412904" y="4553514"/>
            <a:ext cx="992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COMPETENZE</a:t>
            </a:r>
          </a:p>
        </p:txBody>
      </p:sp>
      <p:sp>
        <p:nvSpPr>
          <p:cNvPr id="20" name="TextBox 170">
            <a:extLst>
              <a:ext uri="{FF2B5EF4-FFF2-40B4-BE49-F238E27FC236}">
                <a16:creationId xmlns:a16="http://schemas.microsoft.com/office/drawing/2014/main" id="{2F7FD949-98C2-A14F-9C07-2EBF6FC34A49}"/>
              </a:ext>
            </a:extLst>
          </p:cNvPr>
          <p:cNvSpPr txBox="1"/>
          <p:nvPr/>
        </p:nvSpPr>
        <p:spPr>
          <a:xfrm>
            <a:off x="452478" y="512612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1" name="TextBox 171">
            <a:extLst>
              <a:ext uri="{FF2B5EF4-FFF2-40B4-BE49-F238E27FC236}">
                <a16:creationId xmlns:a16="http://schemas.microsoft.com/office/drawing/2014/main" id="{F2AFDCB2-48EA-F44B-825D-E2CB63A27DF6}"/>
              </a:ext>
            </a:extLst>
          </p:cNvPr>
          <p:cNvSpPr txBox="1"/>
          <p:nvPr/>
        </p:nvSpPr>
        <p:spPr>
          <a:xfrm>
            <a:off x="452478" y="544051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22" name="TextBox 172">
            <a:extLst>
              <a:ext uri="{FF2B5EF4-FFF2-40B4-BE49-F238E27FC236}">
                <a16:creationId xmlns:a16="http://schemas.microsoft.com/office/drawing/2014/main" id="{170CE69F-24BE-164E-83EF-2E9AB1235E45}"/>
              </a:ext>
            </a:extLst>
          </p:cNvPr>
          <p:cNvSpPr txBox="1"/>
          <p:nvPr/>
        </p:nvSpPr>
        <p:spPr>
          <a:xfrm>
            <a:off x="452478" y="575489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3" name="TextBox 173">
            <a:extLst>
              <a:ext uri="{FF2B5EF4-FFF2-40B4-BE49-F238E27FC236}">
                <a16:creationId xmlns:a16="http://schemas.microsoft.com/office/drawing/2014/main" id="{D30879E8-219B-3A4F-B991-B08692299D49}"/>
              </a:ext>
            </a:extLst>
          </p:cNvPr>
          <p:cNvSpPr txBox="1"/>
          <p:nvPr/>
        </p:nvSpPr>
        <p:spPr>
          <a:xfrm>
            <a:off x="452478" y="606927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4" name="TextBox 174">
            <a:extLst>
              <a:ext uri="{FF2B5EF4-FFF2-40B4-BE49-F238E27FC236}">
                <a16:creationId xmlns:a16="http://schemas.microsoft.com/office/drawing/2014/main" id="{276B5AE1-A02C-3D4B-9024-5CCE31D069B2}"/>
              </a:ext>
            </a:extLst>
          </p:cNvPr>
          <p:cNvSpPr txBox="1"/>
          <p:nvPr/>
        </p:nvSpPr>
        <p:spPr>
          <a:xfrm>
            <a:off x="452478" y="6442615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Lingue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5" name="TextBox 175">
            <a:extLst>
              <a:ext uri="{FF2B5EF4-FFF2-40B4-BE49-F238E27FC236}">
                <a16:creationId xmlns:a16="http://schemas.microsoft.com/office/drawing/2014/main" id="{D0A93708-D802-694F-BBC3-A52398C385AE}"/>
              </a:ext>
            </a:extLst>
          </p:cNvPr>
          <p:cNvSpPr txBox="1"/>
          <p:nvPr/>
        </p:nvSpPr>
        <p:spPr>
          <a:xfrm>
            <a:off x="452478" y="6742697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Inglese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6" name="TextBox 176">
            <a:extLst>
              <a:ext uri="{FF2B5EF4-FFF2-40B4-BE49-F238E27FC236}">
                <a16:creationId xmlns:a16="http://schemas.microsoft.com/office/drawing/2014/main" id="{91595A93-8924-A149-970D-B551BE3BB813}"/>
              </a:ext>
            </a:extLst>
          </p:cNvPr>
          <p:cNvSpPr txBox="1"/>
          <p:nvPr/>
        </p:nvSpPr>
        <p:spPr>
          <a:xfrm>
            <a:off x="452478" y="705708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Spagnolo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77">
            <a:extLst>
              <a:ext uri="{FF2B5EF4-FFF2-40B4-BE49-F238E27FC236}">
                <a16:creationId xmlns:a16="http://schemas.microsoft.com/office/drawing/2014/main" id="{C80E3AD6-61D5-E944-BC9F-924211E4ABFF}"/>
              </a:ext>
            </a:extLst>
          </p:cNvPr>
          <p:cNvSpPr txBox="1"/>
          <p:nvPr/>
        </p:nvSpPr>
        <p:spPr>
          <a:xfrm>
            <a:off x="452478" y="737146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Tedesco</a:t>
            </a:r>
          </a:p>
        </p:txBody>
      </p:sp>
      <p:sp>
        <p:nvSpPr>
          <p:cNvPr id="28" name="TextBox 178">
            <a:extLst>
              <a:ext uri="{FF2B5EF4-FFF2-40B4-BE49-F238E27FC236}">
                <a16:creationId xmlns:a16="http://schemas.microsoft.com/office/drawing/2014/main" id="{0464F35C-5D65-F340-A6BC-014CFBA545E4}"/>
              </a:ext>
            </a:extLst>
          </p:cNvPr>
          <p:cNvSpPr txBox="1"/>
          <p:nvPr/>
        </p:nvSpPr>
        <p:spPr>
          <a:xfrm>
            <a:off x="452478" y="7756533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Personalità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179">
            <a:extLst>
              <a:ext uri="{FF2B5EF4-FFF2-40B4-BE49-F238E27FC236}">
                <a16:creationId xmlns:a16="http://schemas.microsoft.com/office/drawing/2014/main" id="{65D11136-C05E-8549-9213-1F7328999FDF}"/>
              </a:ext>
            </a:extLst>
          </p:cNvPr>
          <p:cNvSpPr txBox="1"/>
          <p:nvPr/>
        </p:nvSpPr>
        <p:spPr>
          <a:xfrm>
            <a:off x="452478" y="805661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180">
            <a:extLst>
              <a:ext uri="{FF2B5EF4-FFF2-40B4-BE49-F238E27FC236}">
                <a16:creationId xmlns:a16="http://schemas.microsoft.com/office/drawing/2014/main" id="{E36CDE99-6195-BD49-8968-EBAF3C54EEBC}"/>
              </a:ext>
            </a:extLst>
          </p:cNvPr>
          <p:cNvSpPr txBox="1"/>
          <p:nvPr/>
        </p:nvSpPr>
        <p:spPr>
          <a:xfrm>
            <a:off x="452478" y="837099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31" name="TextBox 181">
            <a:extLst>
              <a:ext uri="{FF2B5EF4-FFF2-40B4-BE49-F238E27FC236}">
                <a16:creationId xmlns:a16="http://schemas.microsoft.com/office/drawing/2014/main" id="{FEC115C7-D505-7A45-8825-AA417E7E4F49}"/>
              </a:ext>
            </a:extLst>
          </p:cNvPr>
          <p:cNvSpPr txBox="1"/>
          <p:nvPr/>
        </p:nvSpPr>
        <p:spPr>
          <a:xfrm>
            <a:off x="452478" y="868538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Innovatore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2" name="TextBox 182">
            <a:extLst>
              <a:ext uri="{FF2B5EF4-FFF2-40B4-BE49-F238E27FC236}">
                <a16:creationId xmlns:a16="http://schemas.microsoft.com/office/drawing/2014/main" id="{5171C46C-B985-7248-8172-BD81F417DD41}"/>
              </a:ext>
            </a:extLst>
          </p:cNvPr>
          <p:cNvSpPr txBox="1"/>
          <p:nvPr/>
        </p:nvSpPr>
        <p:spPr>
          <a:xfrm>
            <a:off x="452478" y="90039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Organizzato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33" name="Straight Connector 183">
            <a:extLst>
              <a:ext uri="{FF2B5EF4-FFF2-40B4-BE49-F238E27FC236}">
                <a16:creationId xmlns:a16="http://schemas.microsoft.com/office/drawing/2014/main" id="{1A8020D5-C1EE-494E-9A82-735F5BD7261A}"/>
              </a:ext>
            </a:extLst>
          </p:cNvPr>
          <p:cNvCxnSpPr/>
          <p:nvPr/>
        </p:nvCxnSpPr>
        <p:spPr>
          <a:xfrm flipV="1">
            <a:off x="1685497" y="524772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Sort 184">
            <a:extLst>
              <a:ext uri="{FF2B5EF4-FFF2-40B4-BE49-F238E27FC236}">
                <a16:creationId xmlns:a16="http://schemas.microsoft.com/office/drawing/2014/main" id="{05030B38-FC85-1F4E-80E2-181E75D8D671}"/>
              </a:ext>
            </a:extLst>
          </p:cNvPr>
          <p:cNvSpPr/>
          <p:nvPr/>
        </p:nvSpPr>
        <p:spPr>
          <a:xfrm flipV="1">
            <a:off x="2439114" y="518260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5" name="Straight Connector 185">
            <a:extLst>
              <a:ext uri="{FF2B5EF4-FFF2-40B4-BE49-F238E27FC236}">
                <a16:creationId xmlns:a16="http://schemas.microsoft.com/office/drawing/2014/main" id="{013DA74B-EDAF-DB40-9C08-EF2E59177DD5}"/>
              </a:ext>
            </a:extLst>
          </p:cNvPr>
          <p:cNvCxnSpPr/>
          <p:nvPr/>
        </p:nvCxnSpPr>
        <p:spPr>
          <a:xfrm flipV="1">
            <a:off x="1685497" y="556166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Sort 186">
            <a:extLst>
              <a:ext uri="{FF2B5EF4-FFF2-40B4-BE49-F238E27FC236}">
                <a16:creationId xmlns:a16="http://schemas.microsoft.com/office/drawing/2014/main" id="{D320F7A6-E369-A442-8868-2D06907AD250}"/>
              </a:ext>
            </a:extLst>
          </p:cNvPr>
          <p:cNvSpPr/>
          <p:nvPr/>
        </p:nvSpPr>
        <p:spPr>
          <a:xfrm flipV="1">
            <a:off x="2154462" y="549654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7" name="Straight Connector 187">
            <a:extLst>
              <a:ext uri="{FF2B5EF4-FFF2-40B4-BE49-F238E27FC236}">
                <a16:creationId xmlns:a16="http://schemas.microsoft.com/office/drawing/2014/main" id="{5D6F3670-EB14-9E45-A544-5B6E444ED71F}"/>
              </a:ext>
            </a:extLst>
          </p:cNvPr>
          <p:cNvCxnSpPr/>
          <p:nvPr/>
        </p:nvCxnSpPr>
        <p:spPr>
          <a:xfrm flipV="1">
            <a:off x="1685497" y="587559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Sort 188">
            <a:extLst>
              <a:ext uri="{FF2B5EF4-FFF2-40B4-BE49-F238E27FC236}">
                <a16:creationId xmlns:a16="http://schemas.microsoft.com/office/drawing/2014/main" id="{1320AC99-2114-E846-9A85-5FFA9222AACE}"/>
              </a:ext>
            </a:extLst>
          </p:cNvPr>
          <p:cNvSpPr/>
          <p:nvPr/>
        </p:nvSpPr>
        <p:spPr>
          <a:xfrm flipV="1">
            <a:off x="2439114" y="581047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9" name="Straight Connector 189">
            <a:extLst>
              <a:ext uri="{FF2B5EF4-FFF2-40B4-BE49-F238E27FC236}">
                <a16:creationId xmlns:a16="http://schemas.microsoft.com/office/drawing/2014/main" id="{03A483F5-4C96-484C-B853-3CC9FE1594AF}"/>
              </a:ext>
            </a:extLst>
          </p:cNvPr>
          <p:cNvCxnSpPr/>
          <p:nvPr/>
        </p:nvCxnSpPr>
        <p:spPr>
          <a:xfrm flipV="1">
            <a:off x="1685497" y="618953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Sort 190">
            <a:extLst>
              <a:ext uri="{FF2B5EF4-FFF2-40B4-BE49-F238E27FC236}">
                <a16:creationId xmlns:a16="http://schemas.microsoft.com/office/drawing/2014/main" id="{81453216-65B5-B145-8B46-A245A0B35A6C}"/>
              </a:ext>
            </a:extLst>
          </p:cNvPr>
          <p:cNvSpPr/>
          <p:nvPr/>
        </p:nvSpPr>
        <p:spPr>
          <a:xfrm flipV="1">
            <a:off x="2154462" y="612441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1" name="Straight Connector 191">
            <a:extLst>
              <a:ext uri="{FF2B5EF4-FFF2-40B4-BE49-F238E27FC236}">
                <a16:creationId xmlns:a16="http://schemas.microsoft.com/office/drawing/2014/main" id="{73DB2774-FD9E-C047-BC0E-E37F2DED2D95}"/>
              </a:ext>
            </a:extLst>
          </p:cNvPr>
          <p:cNvCxnSpPr/>
          <p:nvPr/>
        </p:nvCxnSpPr>
        <p:spPr>
          <a:xfrm flipV="1">
            <a:off x="1685497" y="6840373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Sort 192">
            <a:extLst>
              <a:ext uri="{FF2B5EF4-FFF2-40B4-BE49-F238E27FC236}">
                <a16:creationId xmlns:a16="http://schemas.microsoft.com/office/drawing/2014/main" id="{1B658642-040F-634D-A54D-3085E071E672}"/>
              </a:ext>
            </a:extLst>
          </p:cNvPr>
          <p:cNvSpPr/>
          <p:nvPr/>
        </p:nvSpPr>
        <p:spPr>
          <a:xfrm flipV="1">
            <a:off x="2439114" y="6775251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3" name="Straight Connector 193">
            <a:extLst>
              <a:ext uri="{FF2B5EF4-FFF2-40B4-BE49-F238E27FC236}">
                <a16:creationId xmlns:a16="http://schemas.microsoft.com/office/drawing/2014/main" id="{552F49C5-FC23-B74A-B049-BAB41C7A80ED}"/>
              </a:ext>
            </a:extLst>
          </p:cNvPr>
          <p:cNvCxnSpPr/>
          <p:nvPr/>
        </p:nvCxnSpPr>
        <p:spPr>
          <a:xfrm flipV="1">
            <a:off x="1685497" y="7160641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Sort 194">
            <a:extLst>
              <a:ext uri="{FF2B5EF4-FFF2-40B4-BE49-F238E27FC236}">
                <a16:creationId xmlns:a16="http://schemas.microsoft.com/office/drawing/2014/main" id="{F41EB9AC-FF0D-AA4F-95D3-80562D924118}"/>
              </a:ext>
            </a:extLst>
          </p:cNvPr>
          <p:cNvSpPr/>
          <p:nvPr/>
        </p:nvSpPr>
        <p:spPr>
          <a:xfrm flipV="1">
            <a:off x="2154462" y="7095519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5" name="Straight Connector 195">
            <a:extLst>
              <a:ext uri="{FF2B5EF4-FFF2-40B4-BE49-F238E27FC236}">
                <a16:creationId xmlns:a16="http://schemas.microsoft.com/office/drawing/2014/main" id="{5A9E2D11-1A1B-4947-9D88-92156D772596}"/>
              </a:ext>
            </a:extLst>
          </p:cNvPr>
          <p:cNvCxnSpPr/>
          <p:nvPr/>
        </p:nvCxnSpPr>
        <p:spPr>
          <a:xfrm flipV="1">
            <a:off x="1685497" y="748090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Sort 196">
            <a:extLst>
              <a:ext uri="{FF2B5EF4-FFF2-40B4-BE49-F238E27FC236}">
                <a16:creationId xmlns:a16="http://schemas.microsoft.com/office/drawing/2014/main" id="{2490B7A9-FC37-8F47-A294-73944B233C2B}"/>
              </a:ext>
            </a:extLst>
          </p:cNvPr>
          <p:cNvSpPr/>
          <p:nvPr/>
        </p:nvSpPr>
        <p:spPr>
          <a:xfrm flipV="1">
            <a:off x="2439114" y="741578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7" name="Straight Connector 197">
            <a:extLst>
              <a:ext uri="{FF2B5EF4-FFF2-40B4-BE49-F238E27FC236}">
                <a16:creationId xmlns:a16="http://schemas.microsoft.com/office/drawing/2014/main" id="{2C517748-991E-F142-A2B9-C41F3782BE7C}"/>
              </a:ext>
            </a:extLst>
          </p:cNvPr>
          <p:cNvCxnSpPr/>
          <p:nvPr/>
        </p:nvCxnSpPr>
        <p:spPr>
          <a:xfrm flipV="1">
            <a:off x="1685497" y="816321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Sort 198">
            <a:extLst>
              <a:ext uri="{FF2B5EF4-FFF2-40B4-BE49-F238E27FC236}">
                <a16:creationId xmlns:a16="http://schemas.microsoft.com/office/drawing/2014/main" id="{2622FBC7-8E0E-434B-9493-612169338F05}"/>
              </a:ext>
            </a:extLst>
          </p:cNvPr>
          <p:cNvSpPr/>
          <p:nvPr/>
        </p:nvSpPr>
        <p:spPr>
          <a:xfrm flipV="1">
            <a:off x="2439114" y="809809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9" name="Straight Connector 199">
            <a:extLst>
              <a:ext uri="{FF2B5EF4-FFF2-40B4-BE49-F238E27FC236}">
                <a16:creationId xmlns:a16="http://schemas.microsoft.com/office/drawing/2014/main" id="{38B800A9-DB2C-3840-A1FE-0EE76179FC41}"/>
              </a:ext>
            </a:extLst>
          </p:cNvPr>
          <p:cNvCxnSpPr/>
          <p:nvPr/>
        </p:nvCxnSpPr>
        <p:spPr>
          <a:xfrm flipV="1">
            <a:off x="1685497" y="847715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Sort 200">
            <a:extLst>
              <a:ext uri="{FF2B5EF4-FFF2-40B4-BE49-F238E27FC236}">
                <a16:creationId xmlns:a16="http://schemas.microsoft.com/office/drawing/2014/main" id="{2900584C-528E-934E-B7E6-BA9B34C8AAD8}"/>
              </a:ext>
            </a:extLst>
          </p:cNvPr>
          <p:cNvSpPr/>
          <p:nvPr/>
        </p:nvSpPr>
        <p:spPr>
          <a:xfrm flipV="1">
            <a:off x="2154462" y="841203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51" name="Straight Connector 201">
            <a:extLst>
              <a:ext uri="{FF2B5EF4-FFF2-40B4-BE49-F238E27FC236}">
                <a16:creationId xmlns:a16="http://schemas.microsoft.com/office/drawing/2014/main" id="{31825F55-2D0A-BE4E-BD01-98B9FF90E12B}"/>
              </a:ext>
            </a:extLst>
          </p:cNvPr>
          <p:cNvCxnSpPr/>
          <p:nvPr/>
        </p:nvCxnSpPr>
        <p:spPr>
          <a:xfrm flipV="1">
            <a:off x="1685497" y="879108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Sort 202">
            <a:extLst>
              <a:ext uri="{FF2B5EF4-FFF2-40B4-BE49-F238E27FC236}">
                <a16:creationId xmlns:a16="http://schemas.microsoft.com/office/drawing/2014/main" id="{5855E7D8-61FB-AF41-939E-A8687E30A608}"/>
              </a:ext>
            </a:extLst>
          </p:cNvPr>
          <p:cNvSpPr/>
          <p:nvPr/>
        </p:nvSpPr>
        <p:spPr>
          <a:xfrm flipV="1">
            <a:off x="2439114" y="872596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53" name="Straight Connector 203">
            <a:extLst>
              <a:ext uri="{FF2B5EF4-FFF2-40B4-BE49-F238E27FC236}">
                <a16:creationId xmlns:a16="http://schemas.microsoft.com/office/drawing/2014/main" id="{3C2EA891-EBA8-1845-A851-5EB29C8B786B}"/>
              </a:ext>
            </a:extLst>
          </p:cNvPr>
          <p:cNvCxnSpPr/>
          <p:nvPr/>
        </p:nvCxnSpPr>
        <p:spPr>
          <a:xfrm flipV="1">
            <a:off x="1685497" y="910502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Sort 204">
            <a:extLst>
              <a:ext uri="{FF2B5EF4-FFF2-40B4-BE49-F238E27FC236}">
                <a16:creationId xmlns:a16="http://schemas.microsoft.com/office/drawing/2014/main" id="{DC61426E-08D3-9D4A-AEC6-3430E11CE790}"/>
              </a:ext>
            </a:extLst>
          </p:cNvPr>
          <p:cNvSpPr/>
          <p:nvPr/>
        </p:nvSpPr>
        <p:spPr>
          <a:xfrm flipV="1">
            <a:off x="2154462" y="903990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sp>
        <p:nvSpPr>
          <p:cNvPr id="55" name="TextBox 213">
            <a:extLst>
              <a:ext uri="{FF2B5EF4-FFF2-40B4-BE49-F238E27FC236}">
                <a16:creationId xmlns:a16="http://schemas.microsoft.com/office/drawing/2014/main" id="{6716FD06-1D07-674B-8046-033C1A10F2AC}"/>
              </a:ext>
            </a:extLst>
          </p:cNvPr>
          <p:cNvSpPr txBox="1"/>
          <p:nvPr/>
        </p:nvSpPr>
        <p:spPr>
          <a:xfrm>
            <a:off x="452478" y="4826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Professionale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6" name="TextBox 216">
            <a:extLst>
              <a:ext uri="{FF2B5EF4-FFF2-40B4-BE49-F238E27FC236}">
                <a16:creationId xmlns:a16="http://schemas.microsoft.com/office/drawing/2014/main" id="{2C646E86-0791-F849-B258-81DC02694FD5}"/>
              </a:ext>
            </a:extLst>
          </p:cNvPr>
          <p:cNvSpPr txBox="1"/>
          <p:nvPr/>
        </p:nvSpPr>
        <p:spPr>
          <a:xfrm>
            <a:off x="3780450" y="4343376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7" name="TextBox 217">
            <a:extLst>
              <a:ext uri="{FF2B5EF4-FFF2-40B4-BE49-F238E27FC236}">
                <a16:creationId xmlns:a16="http://schemas.microsoft.com/office/drawing/2014/main" id="{0D76EA7F-1EDE-A046-88BD-53F5BA99078C}"/>
              </a:ext>
            </a:extLst>
          </p:cNvPr>
          <p:cNvSpPr txBox="1"/>
          <p:nvPr/>
        </p:nvSpPr>
        <p:spPr>
          <a:xfrm>
            <a:off x="4699420" y="4574208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9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58" name="Rounded Rectangle 218">
            <a:extLst>
              <a:ext uri="{FF2B5EF4-FFF2-40B4-BE49-F238E27FC236}">
                <a16:creationId xmlns:a16="http://schemas.microsoft.com/office/drawing/2014/main" id="{4C6CBD83-102A-6D40-9241-C33F54283E17}"/>
              </a:ext>
            </a:extLst>
          </p:cNvPr>
          <p:cNvSpPr/>
          <p:nvPr/>
        </p:nvSpPr>
        <p:spPr>
          <a:xfrm>
            <a:off x="3797712" y="4604986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59" name="TextBox 220">
            <a:extLst>
              <a:ext uri="{FF2B5EF4-FFF2-40B4-BE49-F238E27FC236}">
                <a16:creationId xmlns:a16="http://schemas.microsoft.com/office/drawing/2014/main" id="{1034AF69-44CA-564A-BB11-812916647F90}"/>
              </a:ext>
            </a:extLst>
          </p:cNvPr>
          <p:cNvSpPr txBox="1"/>
          <p:nvPr/>
        </p:nvSpPr>
        <p:spPr>
          <a:xfrm>
            <a:off x="3780450" y="55301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60" name="TextBox 221">
            <a:extLst>
              <a:ext uri="{FF2B5EF4-FFF2-40B4-BE49-F238E27FC236}">
                <a16:creationId xmlns:a16="http://schemas.microsoft.com/office/drawing/2014/main" id="{C685233D-0B4D-4D46-A8C4-0A61B43550AD}"/>
              </a:ext>
            </a:extLst>
          </p:cNvPr>
          <p:cNvSpPr txBox="1"/>
          <p:nvPr/>
        </p:nvSpPr>
        <p:spPr>
          <a:xfrm>
            <a:off x="4699420" y="5760955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9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61" name="Rounded Rectangle 222">
            <a:extLst>
              <a:ext uri="{FF2B5EF4-FFF2-40B4-BE49-F238E27FC236}">
                <a16:creationId xmlns:a16="http://schemas.microsoft.com/office/drawing/2014/main" id="{0874AB0B-9FB6-5248-831D-B497D7F2DBAB}"/>
              </a:ext>
            </a:extLst>
          </p:cNvPr>
          <p:cNvSpPr/>
          <p:nvPr/>
        </p:nvSpPr>
        <p:spPr>
          <a:xfrm>
            <a:off x="3797712" y="5791733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62" name="TextBox 224">
            <a:extLst>
              <a:ext uri="{FF2B5EF4-FFF2-40B4-BE49-F238E27FC236}">
                <a16:creationId xmlns:a16="http://schemas.microsoft.com/office/drawing/2014/main" id="{46502F0C-1EF6-0343-9027-CB674B79AD98}"/>
              </a:ext>
            </a:extLst>
          </p:cNvPr>
          <p:cNvSpPr txBox="1"/>
          <p:nvPr/>
        </p:nvSpPr>
        <p:spPr>
          <a:xfrm>
            <a:off x="3780450" y="671686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63" name="TextBox 225">
            <a:extLst>
              <a:ext uri="{FF2B5EF4-FFF2-40B4-BE49-F238E27FC236}">
                <a16:creationId xmlns:a16="http://schemas.microsoft.com/office/drawing/2014/main" id="{7DE3E29F-5DF0-DC4A-B063-96227A788EA2}"/>
              </a:ext>
            </a:extLst>
          </p:cNvPr>
          <p:cNvSpPr txBox="1"/>
          <p:nvPr/>
        </p:nvSpPr>
        <p:spPr>
          <a:xfrm>
            <a:off x="4699420" y="6947701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9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64" name="Rounded Rectangle 226">
            <a:extLst>
              <a:ext uri="{FF2B5EF4-FFF2-40B4-BE49-F238E27FC236}">
                <a16:creationId xmlns:a16="http://schemas.microsoft.com/office/drawing/2014/main" id="{D5AF68C5-1896-7D47-8B74-7BCDD33DB059}"/>
              </a:ext>
            </a:extLst>
          </p:cNvPr>
          <p:cNvSpPr/>
          <p:nvPr/>
        </p:nvSpPr>
        <p:spPr>
          <a:xfrm>
            <a:off x="3797712" y="6978479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65" name="Freeform 4">
            <a:extLst>
              <a:ext uri="{FF2B5EF4-FFF2-40B4-BE49-F238E27FC236}">
                <a16:creationId xmlns:a16="http://schemas.microsoft.com/office/drawing/2014/main" id="{6BE8D872-CECB-0545-AC9E-379052507278}"/>
              </a:ext>
            </a:extLst>
          </p:cNvPr>
          <p:cNvSpPr/>
          <p:nvPr/>
        </p:nvSpPr>
        <p:spPr>
          <a:xfrm rot="16200000">
            <a:off x="-31773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3">
            <a:extLst>
              <a:ext uri="{FF2B5EF4-FFF2-40B4-BE49-F238E27FC236}">
                <a16:creationId xmlns:a16="http://schemas.microsoft.com/office/drawing/2014/main" id="{F6E11CA2-B07F-864A-B887-DEB3DC7A4097}"/>
              </a:ext>
            </a:extLst>
          </p:cNvPr>
          <p:cNvSpPr/>
          <p:nvPr/>
        </p:nvSpPr>
        <p:spPr>
          <a:xfrm>
            <a:off x="43962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78">
            <a:extLst>
              <a:ext uri="{FF2B5EF4-FFF2-40B4-BE49-F238E27FC236}">
                <a16:creationId xmlns:a16="http://schemas.microsoft.com/office/drawing/2014/main" id="{DBE68752-0102-5647-860C-26D4BB3776DC}"/>
              </a:ext>
            </a:extLst>
          </p:cNvPr>
          <p:cNvSpPr/>
          <p:nvPr/>
        </p:nvSpPr>
        <p:spPr>
          <a:xfrm rot="16200000">
            <a:off x="2406974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79">
            <a:extLst>
              <a:ext uri="{FF2B5EF4-FFF2-40B4-BE49-F238E27FC236}">
                <a16:creationId xmlns:a16="http://schemas.microsoft.com/office/drawing/2014/main" id="{856E637D-5F4F-744A-A6A9-F808239B5965}"/>
              </a:ext>
            </a:extLst>
          </p:cNvPr>
          <p:cNvSpPr/>
          <p:nvPr/>
        </p:nvSpPr>
        <p:spPr>
          <a:xfrm>
            <a:off x="2878376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80">
            <a:extLst>
              <a:ext uri="{FF2B5EF4-FFF2-40B4-BE49-F238E27FC236}">
                <a16:creationId xmlns:a16="http://schemas.microsoft.com/office/drawing/2014/main" id="{B2699FEE-63E3-5D44-8DD1-A084B6071C88}"/>
              </a:ext>
            </a:extLst>
          </p:cNvPr>
          <p:cNvSpPr/>
          <p:nvPr/>
        </p:nvSpPr>
        <p:spPr>
          <a:xfrm rot="16200000">
            <a:off x="5045807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81">
            <a:extLst>
              <a:ext uri="{FF2B5EF4-FFF2-40B4-BE49-F238E27FC236}">
                <a16:creationId xmlns:a16="http://schemas.microsoft.com/office/drawing/2014/main" id="{EF7252EA-CB52-2F4B-888F-F5BB0490F31B}"/>
              </a:ext>
            </a:extLst>
          </p:cNvPr>
          <p:cNvSpPr/>
          <p:nvPr/>
        </p:nvSpPr>
        <p:spPr>
          <a:xfrm>
            <a:off x="551720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1" name="Group 1">
            <a:extLst>
              <a:ext uri="{FF2B5EF4-FFF2-40B4-BE49-F238E27FC236}">
                <a16:creationId xmlns:a16="http://schemas.microsoft.com/office/drawing/2014/main" id="{00297208-0088-F54F-83FB-5C45CC592718}"/>
              </a:ext>
            </a:extLst>
          </p:cNvPr>
          <p:cNvGrpSpPr/>
          <p:nvPr/>
        </p:nvGrpSpPr>
        <p:grpSpPr>
          <a:xfrm>
            <a:off x="418475" y="3311462"/>
            <a:ext cx="2813061" cy="1037488"/>
            <a:chOff x="454220" y="2396626"/>
            <a:chExt cx="2813061" cy="1037488"/>
          </a:xfrm>
        </p:grpSpPr>
        <p:sp>
          <p:nvSpPr>
            <p:cNvPr id="72" name="TextBox 82">
              <a:extLst>
                <a:ext uri="{FF2B5EF4-FFF2-40B4-BE49-F238E27FC236}">
                  <a16:creationId xmlns:a16="http://schemas.microsoft.com/office/drawing/2014/main" id="{704CC3D8-6CF6-DD49-8494-F9065F1DC05F}"/>
                </a:ext>
              </a:extLst>
            </p:cNvPr>
            <p:cNvSpPr txBox="1"/>
            <p:nvPr/>
          </p:nvSpPr>
          <p:spPr>
            <a:xfrm>
              <a:off x="454220" y="2396626"/>
              <a:ext cx="7825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rgbClr val="FBD43E"/>
                  </a:solidFill>
                  <a:ea typeface="Roboto" pitchFamily="2" charset="0"/>
                  <a:cs typeface="Lato" panose="020F0502020204030203" pitchFamily="34" charset="0"/>
                </a:rPr>
                <a:t>CONTATTI</a:t>
              </a:r>
            </a:p>
          </p:txBody>
        </p:sp>
        <p:sp>
          <p:nvSpPr>
            <p:cNvPr id="73" name="TextBox 83">
              <a:extLst>
                <a:ext uri="{FF2B5EF4-FFF2-40B4-BE49-F238E27FC236}">
                  <a16:creationId xmlns:a16="http://schemas.microsoft.com/office/drawing/2014/main" id="{099D5F00-D170-6C48-A886-0DCA2AD9AEC4}"/>
                </a:ext>
              </a:extLst>
            </p:cNvPr>
            <p:cNvSpPr txBox="1"/>
            <p:nvPr/>
          </p:nvSpPr>
          <p:spPr>
            <a:xfrm>
              <a:off x="857019" y="3203282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12 Street Name, Roma</a:t>
              </a:r>
            </a:p>
          </p:txBody>
        </p:sp>
        <p:pic>
          <p:nvPicPr>
            <p:cNvPr id="74" name="Picture 85">
              <a:extLst>
                <a:ext uri="{FF2B5EF4-FFF2-40B4-BE49-F238E27FC236}">
                  <a16:creationId xmlns:a16="http://schemas.microsoft.com/office/drawing/2014/main" id="{8369BDE7-8D77-914A-A661-63AA0C24B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07" y="3257398"/>
              <a:ext cx="168487" cy="168487"/>
            </a:xfrm>
            <a:prstGeom prst="rect">
              <a:avLst/>
            </a:prstGeom>
          </p:spPr>
        </p:pic>
        <p:pic>
          <p:nvPicPr>
            <p:cNvPr id="75" name="Picture 87">
              <a:extLst>
                <a:ext uri="{FF2B5EF4-FFF2-40B4-BE49-F238E27FC236}">
                  <a16:creationId xmlns:a16="http://schemas.microsoft.com/office/drawing/2014/main" id="{A68F9052-F72A-0443-954F-38558E0DE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56" y="2709498"/>
              <a:ext cx="125989" cy="125989"/>
            </a:xfrm>
            <a:prstGeom prst="rect">
              <a:avLst/>
            </a:prstGeom>
          </p:spPr>
        </p:pic>
        <p:pic>
          <p:nvPicPr>
            <p:cNvPr id="76" name="Picture 88">
              <a:extLst>
                <a:ext uri="{FF2B5EF4-FFF2-40B4-BE49-F238E27FC236}">
                  <a16:creationId xmlns:a16="http://schemas.microsoft.com/office/drawing/2014/main" id="{49907F3E-6A6F-694B-9FB2-B01C889A8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82" y="3072511"/>
              <a:ext cx="144337" cy="144337"/>
            </a:xfrm>
            <a:prstGeom prst="rect">
              <a:avLst/>
            </a:prstGeom>
          </p:spPr>
        </p:pic>
        <p:pic>
          <p:nvPicPr>
            <p:cNvPr id="77" name="Picture 89">
              <a:extLst>
                <a:ext uri="{FF2B5EF4-FFF2-40B4-BE49-F238E27FC236}">
                  <a16:creationId xmlns:a16="http://schemas.microsoft.com/office/drawing/2014/main" id="{9CC22FBA-98B6-BE44-8C9E-2E30E8EB1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606" y="2876036"/>
              <a:ext cx="155926" cy="155926"/>
            </a:xfrm>
            <a:prstGeom prst="rect">
              <a:avLst/>
            </a:prstGeom>
          </p:spPr>
        </p:pic>
        <p:sp>
          <p:nvSpPr>
            <p:cNvPr id="78" name="TextBox 90">
              <a:extLst>
                <a:ext uri="{FF2B5EF4-FFF2-40B4-BE49-F238E27FC236}">
                  <a16:creationId xmlns:a16="http://schemas.microsoft.com/office/drawing/2014/main" id="{79824137-CEA9-EC49-A04C-45025EA0C11D}"/>
                </a:ext>
              </a:extLst>
            </p:cNvPr>
            <p:cNvSpPr txBox="1"/>
            <p:nvPr/>
          </p:nvSpPr>
          <p:spPr>
            <a:xfrm>
              <a:off x="857019" y="2630905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000 111 333</a:t>
              </a:r>
            </a:p>
          </p:txBody>
        </p:sp>
        <p:sp>
          <p:nvSpPr>
            <p:cNvPr id="79" name="TextBox 91">
              <a:extLst>
                <a:ext uri="{FF2B5EF4-FFF2-40B4-BE49-F238E27FC236}">
                  <a16:creationId xmlns:a16="http://schemas.microsoft.com/office/drawing/2014/main" id="{260E1EB9-EEC2-714B-923B-7817A2709642}"/>
                </a:ext>
              </a:extLst>
            </p:cNvPr>
            <p:cNvSpPr txBox="1"/>
            <p:nvPr/>
          </p:nvSpPr>
          <p:spPr>
            <a:xfrm>
              <a:off x="857019" y="2821697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000 222 444</a:t>
              </a:r>
            </a:p>
          </p:txBody>
        </p:sp>
        <p:sp>
          <p:nvSpPr>
            <p:cNvPr id="80" name="TextBox 92">
              <a:extLst>
                <a:ext uri="{FF2B5EF4-FFF2-40B4-BE49-F238E27FC236}">
                  <a16:creationId xmlns:a16="http://schemas.microsoft.com/office/drawing/2014/main" id="{91942373-092F-0546-9748-F836A1DADA35}"/>
                </a:ext>
              </a:extLst>
            </p:cNvPr>
            <p:cNvSpPr txBox="1"/>
            <p:nvPr/>
          </p:nvSpPr>
          <p:spPr>
            <a:xfrm>
              <a:off x="857019" y="3012489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name@mail.com</a:t>
              </a: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B6F6C129-C778-0540-AEAA-1968145D39D2}"/>
              </a:ext>
            </a:extLst>
          </p:cNvPr>
          <p:cNvSpPr/>
          <p:nvPr/>
        </p:nvSpPr>
        <p:spPr>
          <a:xfrm>
            <a:off x="469549" y="631297"/>
            <a:ext cx="3299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FBD43E"/>
                </a:solidFill>
                <a:cs typeface="Lato" panose="020F0502020204030203" pitchFamily="34" charset="0"/>
              </a:rPr>
              <a:t>Delfininio</a:t>
            </a:r>
            <a:endParaRPr lang="fr-FR" sz="6000" b="1" dirty="0"/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70CF041E-F4AE-C645-BD71-31C01188130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0" r="15199"/>
          <a:stretch/>
        </p:blipFill>
        <p:spPr>
          <a:xfrm>
            <a:off x="4603263" y="-26591"/>
            <a:ext cx="2747831" cy="277625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3634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2019-03-06T17:19:32Z</dcterms:created>
  <dcterms:modified xsi:type="dcterms:W3CDTF">2019-03-06T17:20:30Z</dcterms:modified>
</cp:coreProperties>
</file>