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3B6DAB"/>
    <a:srgbClr val="E96687"/>
    <a:srgbClr val="FFF36A"/>
    <a:srgbClr val="C8F7FF"/>
    <a:srgbClr val="FF9966"/>
    <a:srgbClr val="FBA341"/>
    <a:srgbClr val="F15773"/>
    <a:srgbClr val="80AEAD"/>
    <a:srgbClr val="629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466DCA-AD02-C041-962F-C1B425F7199A}" v="34" dt="2018-10-16T13:04:00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2" autoAdjust="0"/>
    <p:restoredTop sz="95324" autoAdjust="0"/>
  </p:normalViewPr>
  <p:slideViewPr>
    <p:cSldViewPr snapToGrid="0">
      <p:cViewPr>
        <p:scale>
          <a:sx n="100" d="100"/>
          <a:sy n="100" d="100"/>
        </p:scale>
        <p:origin x="1302" y="-3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A466DCA-AD02-C041-962F-C1B425F7199A}"/>
    <pc:docChg chg="undo custSel modSld">
      <pc:chgData name="Axel Maille" userId="065ad68c099279a8" providerId="LiveId" clId="{CA466DCA-AD02-C041-962F-C1B425F7199A}" dt="2018-10-16T13:04:44.351" v="243" actId="14100"/>
      <pc:docMkLst>
        <pc:docMk/>
      </pc:docMkLst>
      <pc:sldChg chg="addSp delSp modSp">
        <pc:chgData name="Axel Maille" userId="065ad68c099279a8" providerId="LiveId" clId="{CA466DCA-AD02-C041-962F-C1B425F7199A}" dt="2018-10-16T13:04:44.351" v="243" actId="14100"/>
        <pc:sldMkLst>
          <pc:docMk/>
          <pc:sldMk cId="3889010418" sldId="259"/>
        </pc:sldMkLst>
        <pc:spChg chg="add mod">
          <ac:chgData name="Axel Maille" userId="065ad68c099279a8" providerId="LiveId" clId="{CA466DCA-AD02-C041-962F-C1B425F7199A}" dt="2018-10-16T13:03:37.844" v="228" actId="2085"/>
          <ac:spMkLst>
            <pc:docMk/>
            <pc:sldMk cId="3889010418" sldId="259"/>
            <ac:spMk id="6" creationId="{D83A2DD0-BBAD-544F-9314-1031539A2167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05.724" v="67" actId="1076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7" creationId="{00000000-0000-0000-0000-000000000000}"/>
          </ac:spMkLst>
        </pc:spChg>
        <pc:spChg chg="add del 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38.543" v="43" actId="207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49.760" v="48" actId="6549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51.212" v="49" actId="6549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09.953" v="78" actId="20577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09.715" v="38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12.547" v="39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1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58.792" v="35" actId="207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42.670" v="44"/>
          <ac:spMkLst>
            <pc:docMk/>
            <pc:sldMk cId="3889010418" sldId="259"/>
            <ac:spMk id="115" creationId="{00000000-0000-0000-0000-000000000000}"/>
          </ac:spMkLst>
        </pc:spChg>
        <pc:spChg chg="add 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24" creationId="{229203B0-4FB0-594E-AEB7-DCA231A063D1}"/>
          </ac:spMkLst>
        </pc:spChg>
        <pc:spChg chg="add 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25" creationId="{700FCB80-96F1-C843-BE3C-59B5D9945007}"/>
          </ac:spMkLst>
        </pc:spChg>
        <pc:spChg chg="add 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26" creationId="{EC30E4F4-E69F-6344-B903-C800AEA5331C}"/>
          </ac:spMkLst>
        </pc:spChg>
        <pc:spChg chg="add del mod">
          <ac:chgData name="Axel Maille" userId="065ad68c099279a8" providerId="LiveId" clId="{CA466DCA-AD02-C041-962F-C1B425F7199A}" dt="2018-10-16T12:57:04.004" v="27" actId="478"/>
          <ac:spMkLst>
            <pc:docMk/>
            <pc:sldMk cId="3889010418" sldId="259"/>
            <ac:spMk id="127" creationId="{AD6E23AF-FC8B-AF4C-A060-A1B16128690A}"/>
          </ac:spMkLst>
        </pc:spChg>
        <pc:spChg chg="mod">
          <ac:chgData name="Axel Maille" userId="065ad68c099279a8" providerId="LiveId" clId="{CA466DCA-AD02-C041-962F-C1B425F7199A}" dt="2018-10-16T12:58:52.438" v="50" actId="6549"/>
          <ac:spMkLst>
            <pc:docMk/>
            <pc:sldMk cId="3889010418" sldId="259"/>
            <ac:spMk id="13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3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44.846" v="45"/>
          <ac:spMkLst>
            <pc:docMk/>
            <pc:sldMk cId="3889010418" sldId="259"/>
            <ac:spMk id="13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53.856" v="51" actId="6549"/>
          <ac:spMkLst>
            <pc:docMk/>
            <pc:sldMk cId="3889010418" sldId="259"/>
            <ac:spMk id="13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3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46.168" v="46"/>
          <ac:spMkLst>
            <pc:docMk/>
            <pc:sldMk cId="3889010418" sldId="259"/>
            <ac:spMk id="14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4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42" creationId="{00000000-0000-0000-0000-000000000000}"/>
          </ac:spMkLst>
        </pc:spChg>
        <pc:spChg chg="add mod">
          <ac:chgData name="Axel Maille" userId="065ad68c099279a8" providerId="LiveId" clId="{CA466DCA-AD02-C041-962F-C1B425F7199A}" dt="2018-10-16T13:00:25.195" v="185" actId="1076"/>
          <ac:spMkLst>
            <pc:docMk/>
            <pc:sldMk cId="3889010418" sldId="259"/>
            <ac:spMk id="144" creationId="{D9D118EC-7138-404F-8EB9-F5811FC3A05A}"/>
          </ac:spMkLst>
        </pc:spChg>
        <pc:spChg chg="add del">
          <ac:chgData name="Axel Maille" userId="065ad68c099279a8" providerId="LiveId" clId="{CA466DCA-AD02-C041-962F-C1B425F7199A}" dt="2018-10-16T13:00:30.931" v="187"/>
          <ac:spMkLst>
            <pc:docMk/>
            <pc:sldMk cId="3889010418" sldId="259"/>
            <ac:spMk id="145" creationId="{597E0EF2-2687-DE4C-8578-096FA0A47582}"/>
          </ac:spMkLst>
        </pc:spChg>
        <pc:spChg chg="add mod">
          <ac:chgData name="Axel Maille" userId="065ad68c099279a8" providerId="LiveId" clId="{CA466DCA-AD02-C041-962F-C1B425F7199A}" dt="2018-10-16T13:00:39.042" v="189" actId="1076"/>
          <ac:spMkLst>
            <pc:docMk/>
            <pc:sldMk cId="3889010418" sldId="259"/>
            <ac:spMk id="146" creationId="{21D09B47-69F5-C34A-B50D-B7E5C8901889}"/>
          </ac:spMkLst>
        </pc:spChg>
        <pc:spChg chg="add mod">
          <ac:chgData name="Axel Maille" userId="065ad68c099279a8" providerId="LiveId" clId="{CA466DCA-AD02-C041-962F-C1B425F7199A}" dt="2018-10-16T13:00:52.261" v="192" actId="6549"/>
          <ac:spMkLst>
            <pc:docMk/>
            <pc:sldMk cId="3889010418" sldId="259"/>
            <ac:spMk id="147" creationId="{DE1252CC-284C-2F45-A9C9-8C71F9902561}"/>
          </ac:spMkLst>
        </pc:spChg>
        <pc:spChg chg="add mod">
          <ac:chgData name="Axel Maille" userId="065ad68c099279a8" providerId="LiveId" clId="{CA466DCA-AD02-C041-962F-C1B425F7199A}" dt="2018-10-16T13:03:35.930" v="227" actId="2085"/>
          <ac:spMkLst>
            <pc:docMk/>
            <pc:sldMk cId="3889010418" sldId="259"/>
            <ac:spMk id="148" creationId="{40A8F590-9C03-DB41-92F3-EF7530F5D04F}"/>
          </ac:spMkLst>
        </pc:spChg>
        <pc:spChg chg="add mod">
          <ac:chgData name="Axel Maille" userId="065ad68c099279a8" providerId="LiveId" clId="{CA466DCA-AD02-C041-962F-C1B425F7199A}" dt="2018-10-16T13:04:32.201" v="241" actId="1076"/>
          <ac:spMkLst>
            <pc:docMk/>
            <pc:sldMk cId="3889010418" sldId="259"/>
            <ac:spMk id="149" creationId="{B55C03E2-564A-884B-BB16-60B4DEDF520C}"/>
          </ac:spMkLst>
        </pc:spChg>
        <pc:spChg chg="add mod">
          <ac:chgData name="Axel Maille" userId="065ad68c099279a8" providerId="LiveId" clId="{CA466DCA-AD02-C041-962F-C1B425F7199A}" dt="2018-10-16T13:04:44.351" v="243" actId="14100"/>
          <ac:spMkLst>
            <pc:docMk/>
            <pc:sldMk cId="3889010418" sldId="259"/>
            <ac:spMk id="150" creationId="{AC74B905-133B-E743-A1E5-E2EAE22F3B95}"/>
          </ac:spMkLst>
        </pc:spChg>
        <pc:spChg chg="mod">
          <ac:chgData name="Axel Maille" userId="065ad68c099279a8" providerId="LiveId" clId="{CA466DCA-AD02-C041-962F-C1B425F7199A}" dt="2018-10-16T12:59:15.848" v="94" actId="20577"/>
          <ac:spMkLst>
            <pc:docMk/>
            <pc:sldMk cId="3889010418" sldId="259"/>
            <ac:spMk id="19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24.928" v="108" actId="20577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19.689" v="106" actId="20577"/>
          <ac:spMkLst>
            <pc:docMk/>
            <pc:sldMk cId="3889010418" sldId="259"/>
            <ac:spMk id="19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27.493" v="109" actId="6549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32.465" v="118" actId="20577"/>
          <ac:spMkLst>
            <pc:docMk/>
            <pc:sldMk cId="3889010418" sldId="259"/>
            <ac:spMk id="19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36.154" v="128" actId="20577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55.786" v="165" actId="20577"/>
          <ac:spMkLst>
            <pc:docMk/>
            <pc:sldMk cId="3889010418" sldId="259"/>
            <ac:spMk id="20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58.756" v="173" actId="20577"/>
          <ac:spMkLst>
            <pc:docMk/>
            <pc:sldMk cId="3889010418" sldId="259"/>
            <ac:spMk id="201" creationId="{00000000-0000-0000-0000-000000000000}"/>
          </ac:spMkLst>
        </pc:spChg>
        <pc:spChg chg="mod">
          <ac:chgData name="Axel Maille" userId="065ad68c099279a8" providerId="LiveId" clId="{CA466DCA-AD02-C041-962F-C1B425F7199A}" dt="2018-10-16T13:00:01.961" v="180" actId="20577"/>
          <ac:spMkLst>
            <pc:docMk/>
            <pc:sldMk cId="3889010418" sldId="259"/>
            <ac:spMk id="20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41.272" v="135" actId="20577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44.558" v="142" actId="20577"/>
          <ac:spMkLst>
            <pc:docMk/>
            <pc:sldMk cId="3889010418" sldId="259"/>
            <ac:spMk id="20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48.080" v="150" actId="20577"/>
          <ac:spMkLst>
            <pc:docMk/>
            <pc:sldMk cId="3889010418" sldId="259"/>
            <ac:spMk id="205" creationId="{00000000-0000-0000-0000-000000000000}"/>
          </ac:spMkLst>
        </pc:spChg>
        <pc:spChg chg="mod">
          <ac:chgData name="Axel Maille" userId="065ad68c099279a8" providerId="LiveId" clId="{CA466DCA-AD02-C041-962F-C1B425F7199A}" dt="2018-10-16T13:00:05.461" v="182" actId="20577"/>
          <ac:spMkLst>
            <pc:docMk/>
            <pc:sldMk cId="3889010418" sldId="259"/>
            <ac:spMk id="20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30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30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30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303" creationId="{00000000-0000-0000-0000-000000000000}"/>
          </ac:spMkLst>
        </pc:spChg>
        <pc:spChg chg="add del 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423" creationId="{00000000-0000-0000-0000-000000000000}"/>
          </ac:spMkLst>
        </pc:spChg>
        <pc:spChg chg="add del">
          <ac:chgData name="Axel Maille" userId="065ad68c099279a8" providerId="LiveId" clId="{CA466DCA-AD02-C041-962F-C1B425F7199A}" dt="2018-10-16T12:56:53.557" v="23" actId="478"/>
          <ac:spMkLst>
            <pc:docMk/>
            <pc:sldMk cId="3889010418" sldId="259"/>
            <ac:spMk id="424" creationId="{00000000-0000-0000-0000-000000000000}"/>
          </ac:spMkLst>
        </pc:spChg>
        <pc:grpChg chg="mod">
          <ac:chgData name="Axel Maille" userId="065ad68c099279a8" providerId="LiveId" clId="{CA466DCA-AD02-C041-962F-C1B425F7199A}" dt="2018-10-16T12:58:32.905" v="42"/>
          <ac:grpSpMkLst>
            <pc:docMk/>
            <pc:sldMk cId="3889010418" sldId="259"/>
            <ac:grpSpMk id="13" creationId="{00000000-0000-0000-0000-000000000000}"/>
          </ac:grpSpMkLst>
        </pc:grpChg>
        <pc:grpChg chg="mod">
          <ac:chgData name="Axel Maille" userId="065ad68c099279a8" providerId="LiveId" clId="{CA466DCA-AD02-C041-962F-C1B425F7199A}" dt="2018-10-16T12:58:32.905" v="42"/>
          <ac:grpSpMkLst>
            <pc:docMk/>
            <pc:sldMk cId="3889010418" sldId="259"/>
            <ac:grpSpMk id="14" creationId="{00000000-0000-0000-0000-000000000000}"/>
          </ac:grpSpMkLst>
        </pc:grpChg>
        <pc:grpChg chg="mod">
          <ac:chgData name="Axel Maille" userId="065ad68c099279a8" providerId="LiveId" clId="{CA466DCA-AD02-C041-962F-C1B425F7199A}" dt="2018-10-16T12:58:24.173" v="41" actId="14100"/>
          <ac:grpSpMkLst>
            <pc:docMk/>
            <pc:sldMk cId="3889010418" sldId="259"/>
            <ac:grpSpMk id="15" creationId="{00000000-0000-0000-0000-000000000000}"/>
          </ac:grpSpMkLst>
        </pc:grpChg>
        <pc:picChg chg="add del mod modCrop">
          <ac:chgData name="Axel Maille" userId="065ad68c099279a8" providerId="LiveId" clId="{CA466DCA-AD02-C041-962F-C1B425F7199A}" dt="2018-10-16T13:01:35.158" v="201" actId="478"/>
          <ac:picMkLst>
            <pc:docMk/>
            <pc:sldMk cId="3889010418" sldId="259"/>
            <ac:picMk id="3" creationId="{3C2EC7D0-867E-0C43-8866-B9EB15FE8FD7}"/>
          </ac:picMkLst>
        </pc:picChg>
        <pc:picChg chg="add mod modCrop">
          <ac:chgData name="Axel Maille" userId="065ad68c099279a8" providerId="LiveId" clId="{CA466DCA-AD02-C041-962F-C1B425F7199A}" dt="2018-10-16T13:02:17.448" v="210" actId="208"/>
          <ac:picMkLst>
            <pc:docMk/>
            <pc:sldMk cId="3889010418" sldId="259"/>
            <ac:picMk id="5" creationId="{86F604F2-A4F9-8F4A-8918-5BEE4209F30F}"/>
          </ac:picMkLst>
        </pc:picChg>
        <pc:picChg chg="add mod">
          <ac:chgData name="Axel Maille" userId="065ad68c099279a8" providerId="LiveId" clId="{CA466DCA-AD02-C041-962F-C1B425F7199A}" dt="2018-10-16T13:00:16.717" v="183" actId="2085"/>
          <ac:picMkLst>
            <pc:docMk/>
            <pc:sldMk cId="3889010418" sldId="259"/>
            <ac:picMk id="128" creationId="{676C0CB8-E9E4-E642-8AE5-1BD4BF5295C2}"/>
          </ac:picMkLst>
        </pc:picChg>
        <pc:picChg chg="add mod">
          <ac:chgData name="Axel Maille" userId="065ad68c099279a8" providerId="LiveId" clId="{CA466DCA-AD02-C041-962F-C1B425F7199A}" dt="2018-10-16T12:56:59.050" v="25" actId="1076"/>
          <ac:picMkLst>
            <pc:docMk/>
            <pc:sldMk cId="3889010418" sldId="259"/>
            <ac:picMk id="129" creationId="{19A0D565-1DAF-2645-A3DF-B4C8418EF777}"/>
          </ac:picMkLst>
        </pc:picChg>
        <pc:picChg chg="add mod">
          <ac:chgData name="Axel Maille" userId="065ad68c099279a8" providerId="LiveId" clId="{CA466DCA-AD02-C041-962F-C1B425F7199A}" dt="2018-10-16T12:56:59.050" v="25" actId="1076"/>
          <ac:picMkLst>
            <pc:docMk/>
            <pc:sldMk cId="3889010418" sldId="259"/>
            <ac:picMk id="130" creationId="{C10257A8-835A-6A41-95D2-29E8A1F36531}"/>
          </ac:picMkLst>
        </pc:picChg>
        <pc:picChg chg="add del mod">
          <ac:chgData name="Axel Maille" userId="065ad68c099279a8" providerId="LiveId" clId="{CA466DCA-AD02-C041-962F-C1B425F7199A}" dt="2018-10-16T12:57:01.995" v="26" actId="478"/>
          <ac:picMkLst>
            <pc:docMk/>
            <pc:sldMk cId="3889010418" sldId="259"/>
            <ac:picMk id="143" creationId="{CAC3612E-11B5-4A40-80BE-110C45DB6FE5}"/>
          </ac:picMkLst>
        </pc:picChg>
        <pc:picChg chg="del mod">
          <ac:chgData name="Axel Maille" userId="065ad68c099279a8" providerId="LiveId" clId="{CA466DCA-AD02-C041-962F-C1B425F7199A}" dt="2018-10-16T13:01:09.147" v="195" actId="478"/>
          <ac:picMkLst>
            <pc:docMk/>
            <pc:sldMk cId="3889010418" sldId="259"/>
            <ac:picMk id="304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505194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2505194" y="0"/>
            <a:ext cx="5057656" cy="10688638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2696831" y="7115292"/>
            <a:ext cx="4694569" cy="3988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153586" y="5154765"/>
            <a:ext cx="2153813" cy="398853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170287" y="2376157"/>
            <a:ext cx="2153813" cy="398853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696831" y="2376157"/>
            <a:ext cx="4694569" cy="3988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271984" y="2389694"/>
            <a:ext cx="918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cs typeface="Lato" panose="020F0502020204030203" pitchFamily="34" charset="0"/>
              </a:rPr>
              <a:t>PROFILO</a:t>
            </a:r>
            <a:endParaRPr lang="en-GB" sz="16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53586" y="2820480"/>
            <a:ext cx="21705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 err="1"/>
              <a:t>Lorem</a:t>
            </a:r>
            <a:r>
              <a:rPr lang="fr-FR" sz="900" dirty="0"/>
              <a:t> </a:t>
            </a:r>
            <a:r>
              <a:rPr lang="fr-FR" sz="900" dirty="0" err="1"/>
              <a:t>ipsum</a:t>
            </a:r>
            <a:r>
              <a:rPr lang="fr-FR" sz="900" dirty="0"/>
              <a:t> </a:t>
            </a:r>
            <a:r>
              <a:rPr lang="fr-FR" sz="900" dirty="0" err="1"/>
              <a:t>dolor</a:t>
            </a:r>
            <a:r>
              <a:rPr lang="fr-FR" sz="900" dirty="0"/>
              <a:t> </a:t>
            </a:r>
            <a:r>
              <a:rPr lang="fr-FR" sz="900" dirty="0" err="1"/>
              <a:t>sit</a:t>
            </a:r>
            <a:r>
              <a:rPr lang="fr-FR" sz="900" dirty="0"/>
              <a:t> </a:t>
            </a:r>
            <a:r>
              <a:rPr lang="fr-FR" sz="900" dirty="0" err="1"/>
              <a:t>amet</a:t>
            </a:r>
            <a:r>
              <a:rPr lang="fr-FR" sz="900" dirty="0"/>
              <a:t>, </a:t>
            </a:r>
            <a:r>
              <a:rPr lang="fr-FR" sz="900" dirty="0" err="1"/>
              <a:t>consectetur</a:t>
            </a:r>
            <a:r>
              <a:rPr lang="fr-FR" sz="900" dirty="0"/>
              <a:t> </a:t>
            </a:r>
            <a:r>
              <a:rPr lang="fr-FR" sz="900" dirty="0" err="1"/>
              <a:t>adipiscing</a:t>
            </a:r>
            <a:r>
              <a:rPr lang="fr-FR" sz="900" dirty="0"/>
              <a:t> </a:t>
            </a:r>
            <a:r>
              <a:rPr lang="fr-FR" sz="900" dirty="0" err="1"/>
              <a:t>elit</a:t>
            </a:r>
            <a:r>
              <a:rPr lang="fr-FR" sz="900" dirty="0"/>
              <a:t>. </a:t>
            </a:r>
            <a:r>
              <a:rPr lang="fr-FR" sz="900" dirty="0" err="1"/>
              <a:t>Morbi</a:t>
            </a:r>
            <a:r>
              <a:rPr lang="fr-FR" sz="900" dirty="0"/>
              <a:t> tristique </a:t>
            </a:r>
            <a:r>
              <a:rPr lang="fr-FR" sz="900" dirty="0" err="1"/>
              <a:t>sapien</a:t>
            </a:r>
            <a:r>
              <a:rPr lang="fr-FR" sz="900" dirty="0"/>
              <a:t> nec </a:t>
            </a:r>
            <a:r>
              <a:rPr lang="fr-FR" sz="900" dirty="0" err="1"/>
              <a:t>nulla</a:t>
            </a:r>
            <a:r>
              <a:rPr lang="fr-FR" sz="900" dirty="0"/>
              <a:t> </a:t>
            </a:r>
            <a:r>
              <a:rPr lang="fr-FR" sz="900" dirty="0" err="1"/>
              <a:t>rutrum</a:t>
            </a:r>
            <a:r>
              <a:rPr lang="fr-FR" sz="900" dirty="0"/>
              <a:t> </a:t>
            </a:r>
            <a:r>
              <a:rPr lang="fr-FR" sz="900" dirty="0" err="1"/>
              <a:t>imperdiet</a:t>
            </a:r>
            <a:r>
              <a:rPr lang="fr-FR" sz="900" dirty="0"/>
              <a:t>. </a:t>
            </a:r>
            <a:r>
              <a:rPr lang="fr-FR" sz="900" dirty="0" err="1"/>
              <a:t>Nullam</a:t>
            </a:r>
            <a:r>
              <a:rPr lang="fr-FR" sz="900" dirty="0"/>
              <a:t> </a:t>
            </a:r>
            <a:r>
              <a:rPr lang="fr-FR" sz="900" dirty="0" err="1"/>
              <a:t>faucibus</a:t>
            </a:r>
            <a:r>
              <a:rPr lang="fr-FR" sz="900" dirty="0"/>
              <a:t> </a:t>
            </a:r>
            <a:r>
              <a:rPr lang="fr-FR" sz="900" dirty="0" err="1"/>
              <a:t>augue</a:t>
            </a:r>
            <a:r>
              <a:rPr lang="fr-FR" sz="900" dirty="0"/>
              <a:t> id </a:t>
            </a:r>
            <a:r>
              <a:rPr lang="fr-FR" sz="900" dirty="0" err="1"/>
              <a:t>velit</a:t>
            </a:r>
            <a:r>
              <a:rPr lang="fr-FR" sz="900" dirty="0"/>
              <a:t> </a:t>
            </a:r>
            <a:r>
              <a:rPr lang="fr-FR" sz="900" dirty="0" err="1"/>
              <a:t>luctus</a:t>
            </a:r>
            <a:r>
              <a:rPr lang="fr-FR" sz="900" dirty="0"/>
              <a:t> </a:t>
            </a:r>
            <a:r>
              <a:rPr lang="fr-FR" sz="900" dirty="0" err="1"/>
              <a:t>maximus</a:t>
            </a:r>
            <a:r>
              <a:rPr lang="fr-FR" sz="900" dirty="0"/>
              <a:t>. </a:t>
            </a:r>
            <a:r>
              <a:rPr lang="fr-FR" sz="900" dirty="0" err="1"/>
              <a:t>Interdum</a:t>
            </a:r>
            <a:r>
              <a:rPr lang="fr-FR" sz="900" dirty="0"/>
              <a:t> et </a:t>
            </a:r>
            <a:r>
              <a:rPr lang="fr-FR" sz="900" dirty="0" err="1"/>
              <a:t>malesuada</a:t>
            </a:r>
            <a:r>
              <a:rPr lang="fr-FR" sz="900" dirty="0"/>
              <a:t> </a:t>
            </a:r>
            <a:r>
              <a:rPr lang="fr-FR" sz="900" dirty="0" err="1"/>
              <a:t>fames</a:t>
            </a:r>
            <a:r>
              <a:rPr lang="fr-FR" sz="900" dirty="0"/>
              <a:t> </a:t>
            </a:r>
            <a:r>
              <a:rPr lang="fr-FR" sz="900" dirty="0" err="1"/>
              <a:t>ac</a:t>
            </a:r>
            <a:r>
              <a:rPr lang="fr-FR" sz="900" dirty="0"/>
              <a:t> ante </a:t>
            </a:r>
            <a:r>
              <a:rPr lang="fr-FR" sz="900" dirty="0" err="1"/>
              <a:t>ipsum</a:t>
            </a:r>
            <a:r>
              <a:rPr lang="fr-FR" sz="900" dirty="0"/>
              <a:t> </a:t>
            </a:r>
            <a:r>
              <a:rPr lang="fr-FR" sz="900" dirty="0" err="1"/>
              <a:t>primis</a:t>
            </a:r>
            <a:r>
              <a:rPr lang="fr-FR" sz="900" dirty="0"/>
              <a:t> in </a:t>
            </a:r>
            <a:r>
              <a:rPr lang="fr-FR" sz="900" dirty="0" err="1"/>
              <a:t>faucibus</a:t>
            </a:r>
            <a:endParaRPr lang="fr-FR" sz="900" dirty="0"/>
          </a:p>
        </p:txBody>
      </p:sp>
      <p:sp>
        <p:nvSpPr>
          <p:cNvPr id="45" name="Rectangle 44"/>
          <p:cNvSpPr/>
          <p:nvPr/>
        </p:nvSpPr>
        <p:spPr>
          <a:xfrm>
            <a:off x="2268671" y="893708"/>
            <a:ext cx="5402871" cy="659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GB" sz="6600" dirty="0">
                <a:solidFill>
                  <a:schemeClr val="bg1"/>
                </a:solidFill>
                <a:cs typeface="Lato Black" panose="020F0A02020204030203" pitchFamily="34" charset="0"/>
              </a:rPr>
              <a:t>Axel ALLONSI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713394" y="2406306"/>
            <a:ext cx="1213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rgbClr val="33CCCC"/>
                </a:solidFill>
                <a:cs typeface="Lato" panose="020F0502020204030203" pitchFamily="34" charset="0"/>
              </a:rPr>
              <a:t>ESPERIENZA</a:t>
            </a:r>
            <a:endParaRPr lang="en-GB" sz="1600" b="1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696832" y="2897784"/>
            <a:ext cx="4575234" cy="920300"/>
            <a:chOff x="2696832" y="6499550"/>
            <a:chExt cx="4575234" cy="920300"/>
          </a:xfrm>
        </p:grpSpPr>
        <p:grpSp>
          <p:nvGrpSpPr>
            <p:cNvPr id="13" name="Group 12"/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99" name="TextBox 98"/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 err="1" smtClean="0">
                    <a:solidFill>
                      <a:schemeClr val="bg1"/>
                    </a:solidFill>
                    <a:cs typeface="Lato" panose="020F0502020204030203" pitchFamily="34" charset="0"/>
                  </a:rPr>
                  <a:t>Società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 err="1" smtClean="0">
                    <a:solidFill>
                      <a:schemeClr val="bg1"/>
                    </a:solidFill>
                    <a:cs typeface="Lato" panose="020F0502020204030203" pitchFamily="34" charset="0"/>
                  </a:rPr>
                  <a:t>Posizione</a:t>
                </a:r>
                <a:endParaRPr lang="en-GB" sz="900" i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pPr defTabSz="685800">
                  <a:defRPr/>
                </a:pP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Lorem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ipsum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dolor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sit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amet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,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consectetur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adipiscing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elit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Morbi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smtClean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tristique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sapien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nec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nulla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rutrum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imperdiet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Nullam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faucibus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augue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smtClean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   id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velit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luctus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maximus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</a:p>
            </p:txBody>
          </p:sp>
        </p:grpSp>
        <p:sp>
          <p:nvSpPr>
            <p:cNvPr id="101" name="Oval 100"/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153586" y="4378351"/>
            <a:ext cx="23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cs typeface="Lato" panose="020F0502020204030203" pitchFamily="34" charset="0"/>
              </a:rPr>
              <a:t>Telefono: 000 111 333</a:t>
            </a:r>
          </a:p>
          <a:p>
            <a:r>
              <a:rPr lang="it-IT" sz="900" dirty="0">
                <a:cs typeface="Lato" panose="020F0502020204030203" pitchFamily="34" charset="0"/>
              </a:rPr>
              <a:t>Cellulare: 000 222 444</a:t>
            </a:r>
          </a:p>
          <a:p>
            <a:r>
              <a:rPr lang="it-IT" sz="900" dirty="0">
                <a:cs typeface="Lato" panose="020F0502020204030203" pitchFamily="34" charset="0"/>
              </a:rPr>
              <a:t>Indirizzo: 12 Street Name, Roma</a:t>
            </a:r>
          </a:p>
          <a:p>
            <a:r>
              <a:rPr lang="it-IT" sz="900" dirty="0">
                <a:cs typeface="Lato" panose="020F0502020204030203" pitchFamily="34" charset="0"/>
              </a:rPr>
              <a:t>Email: name@mail.com</a:t>
            </a:r>
            <a:endParaRPr lang="it-IT" sz="900" dirty="0">
              <a:cs typeface="Lato" panose="020F0502020204030203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713394" y="7145441"/>
            <a:ext cx="1351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rgbClr val="33CCCC"/>
                </a:solidFill>
                <a:cs typeface="Lato" panose="020F0502020204030203" pitchFamily="34" charset="0"/>
              </a:rPr>
              <a:t>COMPETENZE</a:t>
            </a:r>
            <a:endParaRPr lang="en-GB" sz="1600" b="1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586" y="7060804"/>
            <a:ext cx="2170514" cy="1335287"/>
            <a:chOff x="2713394" y="9172919"/>
            <a:chExt cx="2170514" cy="1335287"/>
          </a:xfrm>
        </p:grpSpPr>
        <p:sp>
          <p:nvSpPr>
            <p:cNvPr id="108" name="TextBox 107"/>
            <p:cNvSpPr txBox="1"/>
            <p:nvPr/>
          </p:nvSpPr>
          <p:spPr>
            <a:xfrm>
              <a:off x="3223044" y="9172919"/>
              <a:ext cx="16608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dirty="0" err="1" smtClean="0">
                  <a:cs typeface="Lato" panose="020F0502020204030203" pitchFamily="34" charset="0"/>
                </a:rPr>
                <a:t>Università</a:t>
              </a:r>
              <a:r>
                <a:rPr lang="es-ES" sz="900" dirty="0" smtClean="0">
                  <a:cs typeface="Lato" panose="020F0502020204030203" pitchFamily="34" charset="0"/>
                </a:rPr>
                <a:t> – Laure</a:t>
              </a:r>
              <a:r>
                <a:rPr lang="es-ES" sz="900" dirty="0">
                  <a:cs typeface="Lato" panose="020F0502020204030203" pitchFamily="34" charset="0"/>
                </a:rPr>
                <a:t>a</a:t>
              </a:r>
              <a:endParaRPr lang="en-PH" sz="900" dirty="0">
                <a:cs typeface="Lato" panose="020F0502020204030203" pitchFamily="34" charset="0"/>
              </a:endParaRPr>
            </a:p>
            <a:p>
              <a:r>
                <a:rPr lang="fr-FR" sz="900" dirty="0" err="1">
                  <a:cs typeface="Lato" panose="020F0502020204030203" pitchFamily="34" charset="0"/>
                </a:rPr>
                <a:t>Lorem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ipsum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dolor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sit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amet</a:t>
              </a:r>
              <a:r>
                <a:rPr lang="fr-FR" sz="900" dirty="0">
                  <a:cs typeface="Lato" panose="020F0502020204030203" pitchFamily="34" charset="0"/>
                </a:rPr>
                <a:t>, </a:t>
              </a:r>
              <a:r>
                <a:rPr lang="fr-FR" sz="900" dirty="0" err="1">
                  <a:cs typeface="Lato" panose="020F0502020204030203" pitchFamily="34" charset="0"/>
                </a:rPr>
                <a:t>consectetur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adipiscing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elit</a:t>
              </a:r>
              <a:r>
                <a:rPr lang="fr-FR" sz="900" dirty="0">
                  <a:cs typeface="Lato" panose="020F0502020204030203" pitchFamily="34" charset="0"/>
                </a:rPr>
                <a:t>. </a:t>
              </a:r>
              <a:r>
                <a:rPr lang="it-IT" sz="900" dirty="0">
                  <a:cs typeface="Lato" panose="020F0502020204030203" pitchFamily="34" charset="0"/>
                </a:rPr>
                <a:t>Morbi  tristique </a:t>
              </a:r>
              <a:r>
                <a:rPr lang="it-IT" sz="900" dirty="0" smtClean="0">
                  <a:cs typeface="Lato" panose="020F0502020204030203" pitchFamily="34" charset="0"/>
                </a:rPr>
                <a:t>sapien.</a:t>
              </a:r>
              <a:endParaRPr lang="fr-FR" sz="900" dirty="0">
                <a:cs typeface="Lato" panose="020F0502020204030203" pitchFamily="34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713394" y="9172919"/>
              <a:ext cx="5410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cs typeface="Lato" panose="020F0502020204030203" pitchFamily="34" charset="0"/>
                </a:rPr>
                <a:t>2014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223044" y="9861875"/>
              <a:ext cx="16608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dirty="0" err="1">
                  <a:cs typeface="Lato" panose="020F0502020204030203" pitchFamily="34" charset="0"/>
                </a:rPr>
                <a:t>Università</a:t>
              </a:r>
              <a:r>
                <a:rPr lang="es-ES" sz="900" dirty="0">
                  <a:cs typeface="Lato" panose="020F0502020204030203" pitchFamily="34" charset="0"/>
                </a:rPr>
                <a:t> – Laurea</a:t>
              </a:r>
              <a:endParaRPr lang="en-PH" sz="900" dirty="0">
                <a:cs typeface="Lato" panose="020F0502020204030203" pitchFamily="34" charset="0"/>
              </a:endParaRPr>
            </a:p>
            <a:p>
              <a:r>
                <a:rPr lang="fr-FR" sz="900" dirty="0" err="1" smtClean="0">
                  <a:cs typeface="Lato" panose="020F0502020204030203" pitchFamily="34" charset="0"/>
                </a:rPr>
                <a:t>Lorem</a:t>
              </a:r>
              <a:r>
                <a:rPr lang="fr-FR" sz="900" dirty="0" smtClean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ipsum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dolor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sit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amet</a:t>
              </a:r>
              <a:r>
                <a:rPr lang="fr-FR" sz="900" dirty="0">
                  <a:cs typeface="Lato" panose="020F0502020204030203" pitchFamily="34" charset="0"/>
                </a:rPr>
                <a:t>, </a:t>
              </a:r>
              <a:r>
                <a:rPr lang="fr-FR" sz="900" dirty="0" err="1">
                  <a:cs typeface="Lato" panose="020F0502020204030203" pitchFamily="34" charset="0"/>
                </a:rPr>
                <a:t>consectetur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adipiscing</a:t>
              </a:r>
              <a:r>
                <a:rPr lang="fr-FR" sz="900" dirty="0">
                  <a:cs typeface="Lato" panose="020F0502020204030203" pitchFamily="34" charset="0"/>
                </a:rPr>
                <a:t> </a:t>
              </a:r>
              <a:r>
                <a:rPr lang="fr-FR" sz="900" dirty="0" err="1">
                  <a:cs typeface="Lato" panose="020F0502020204030203" pitchFamily="34" charset="0"/>
                </a:rPr>
                <a:t>elit</a:t>
              </a:r>
              <a:r>
                <a:rPr lang="fr-FR" sz="900" dirty="0">
                  <a:cs typeface="Lato" panose="020F0502020204030203" pitchFamily="34" charset="0"/>
                </a:rPr>
                <a:t>. </a:t>
              </a:r>
              <a:r>
                <a:rPr lang="it-IT" sz="900" dirty="0">
                  <a:cs typeface="Lato" panose="020F0502020204030203" pitchFamily="34" charset="0"/>
                </a:rPr>
                <a:t>Morbi  tristique sapien.</a:t>
              </a:r>
              <a:endParaRPr lang="fr-FR" sz="900" dirty="0">
                <a:cs typeface="Lato" panose="020F0502020204030203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713394" y="9861875"/>
              <a:ext cx="5410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cs typeface="Lato" panose="020F0502020204030203" pitchFamily="34" charset="0"/>
                </a:rPr>
                <a:t>2014</a:t>
              </a:r>
            </a:p>
          </p:txBody>
        </p:sp>
      </p:grpSp>
      <p:sp>
        <p:nvSpPr>
          <p:cNvPr id="423" name="TextBox 422"/>
          <p:cNvSpPr txBox="1"/>
          <p:nvPr/>
        </p:nvSpPr>
        <p:spPr>
          <a:xfrm>
            <a:off x="153586" y="5189324"/>
            <a:ext cx="1492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cs typeface="Lato" panose="020F0502020204030203" pitchFamily="34" charset="0"/>
              </a:rPr>
              <a:t>HOBBY</a:t>
            </a:r>
            <a:endParaRPr lang="en-GB" sz="16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0287" y="3906703"/>
            <a:ext cx="2153813" cy="398853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235403" y="3920240"/>
            <a:ext cx="1019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cs typeface="Lato" panose="020F0502020204030203" pitchFamily="34" charset="0"/>
              </a:rPr>
              <a:t>CONTATTI</a:t>
            </a:r>
            <a:endParaRPr lang="en-GB" sz="16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2696832" y="3923215"/>
            <a:ext cx="4575234" cy="920300"/>
            <a:chOff x="2696832" y="6499550"/>
            <a:chExt cx="4575234" cy="920300"/>
          </a:xfrm>
        </p:grpSpPr>
        <p:grpSp>
          <p:nvGrpSpPr>
            <p:cNvPr id="103" name="Group 102"/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112" name="TextBox 111"/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Società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Posizione</a:t>
                </a:r>
                <a:endParaRPr lang="en-GB" sz="900" i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pPr defTabSz="685800">
                  <a:defRPr/>
                </a:pPr>
                <a:r>
                  <a:rPr lang="fr-FR" sz="900" dirty="0" err="1" smtClean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Lorem</a:t>
                </a:r>
                <a:r>
                  <a:rPr lang="fr-FR" sz="900" dirty="0" smtClean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ipsum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dolor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sit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amet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,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consectetur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adipiscing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elit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Morbi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 tristique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sapien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nec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nulla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rutrum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imperdiet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Nullam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faucibus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augue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    id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velit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luctus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maximus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</a:p>
            </p:txBody>
          </p:sp>
        </p:grpSp>
        <p:sp>
          <p:nvSpPr>
            <p:cNvPr id="104" name="Oval 103"/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2696832" y="4948646"/>
            <a:ext cx="4575234" cy="920300"/>
            <a:chOff x="2696832" y="6499550"/>
            <a:chExt cx="4575234" cy="920300"/>
          </a:xfrm>
        </p:grpSpPr>
        <p:grpSp>
          <p:nvGrpSpPr>
            <p:cNvPr id="132" name="Group 131"/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134" name="TextBox 133"/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Società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Posizione</a:t>
                </a:r>
                <a:endParaRPr lang="en-GB" sz="900" i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pPr defTabSz="685800">
                  <a:defRPr/>
                </a:pPr>
                <a:r>
                  <a:rPr lang="fr-FR" sz="900" dirty="0" err="1" smtClean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Lorem</a:t>
                </a:r>
                <a:r>
                  <a:rPr lang="fr-FR" sz="900" dirty="0" smtClean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ipsum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dolor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sit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amet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,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consectetur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adipiscing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elit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Morbi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 tristique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sapien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nec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nulla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rutrum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imperdiet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Nullam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faucibus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augue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    id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velit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luctus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maximus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</a:p>
            </p:txBody>
          </p:sp>
        </p:grpSp>
        <p:sp>
          <p:nvSpPr>
            <p:cNvPr id="133" name="Oval 132"/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2696832" y="5974076"/>
            <a:ext cx="4575234" cy="920300"/>
            <a:chOff x="2696832" y="6499550"/>
            <a:chExt cx="4575234" cy="920300"/>
          </a:xfrm>
        </p:grpSpPr>
        <p:grpSp>
          <p:nvGrpSpPr>
            <p:cNvPr id="137" name="Group 136"/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139" name="TextBox 138"/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Società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Posizione</a:t>
                </a:r>
                <a:endParaRPr lang="en-GB" sz="900" i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pPr defTabSz="685800">
                  <a:defRPr/>
                </a:pPr>
                <a:r>
                  <a:rPr lang="fr-FR" sz="900" dirty="0" err="1" smtClean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Lorem</a:t>
                </a:r>
                <a:r>
                  <a:rPr lang="fr-FR" sz="900" dirty="0" smtClean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ipsum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dolor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sit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amet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,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consectetur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adipiscing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elit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Morbi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 tristique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sapien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nec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nulla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rutrum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imperdiet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Nullam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faucibus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augue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    id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velit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luctus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 </a:t>
                </a:r>
                <a:r>
                  <a:rPr lang="fr-FR" sz="900" dirty="0" err="1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maximus</a:t>
                </a: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. </a:t>
                </a:r>
              </a:p>
            </p:txBody>
          </p:sp>
        </p:grpSp>
        <p:sp>
          <p:nvSpPr>
            <p:cNvPr id="138" name="Oval 137"/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sp>
        <p:nvSpPr>
          <p:cNvPr id="141" name="Rectangle 140"/>
          <p:cNvSpPr/>
          <p:nvPr/>
        </p:nvSpPr>
        <p:spPr>
          <a:xfrm>
            <a:off x="153586" y="6571723"/>
            <a:ext cx="2153813" cy="398853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Box 141"/>
          <p:cNvSpPr txBox="1"/>
          <p:nvPr/>
        </p:nvSpPr>
        <p:spPr>
          <a:xfrm>
            <a:off x="153586" y="6606282"/>
            <a:ext cx="2115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cs typeface="Lato" panose="020F0502020204030203" pitchFamily="34" charset="0"/>
              </a:rPr>
              <a:t>FORMAZIONE</a:t>
            </a:r>
            <a:endParaRPr lang="en-GB" sz="16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2724442" y="7568635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 smtClean="0">
                <a:solidFill>
                  <a:schemeClr val="bg1"/>
                </a:solidFill>
                <a:cs typeface="Lato" panose="020F0502020204030203" pitchFamily="34" charset="0"/>
              </a:rPr>
              <a:t>Professionale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2724442" y="9183968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 smtClean="0">
                <a:solidFill>
                  <a:schemeClr val="bg1"/>
                </a:solidFill>
                <a:cs typeface="Lato" panose="020F0502020204030203" pitchFamily="34" charset="0"/>
              </a:rPr>
              <a:t>Lingue</a:t>
            </a:r>
            <a:r>
              <a:rPr lang="en-GB" sz="1100" b="1" i="1" dirty="0" smtClean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87407" y="7569499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 smtClean="0">
                <a:solidFill>
                  <a:schemeClr val="bg1"/>
                </a:solidFill>
                <a:cs typeface="Lato" panose="020F0502020204030203" pitchFamily="34" charset="0"/>
              </a:rPr>
              <a:t>Personali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2724442" y="7882347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2724442" y="8211010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InDesign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724442" y="853967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2724442" y="886833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2724442" y="949767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Inglese</a:t>
            </a:r>
            <a:endParaRPr lang="en-GB" sz="1000" dirty="0" smtClean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2724442" y="982634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Francese</a:t>
            </a:r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2724442" y="1015500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Spagnolo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287407" y="7883211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Creativo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5287407" y="821187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Serio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5287407" y="8540537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Innovatore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5287407" y="887360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Organizzato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908358" y="7923442"/>
            <a:ext cx="1010891" cy="205125"/>
            <a:chOff x="3908358" y="7923442"/>
            <a:chExt cx="1010891" cy="205125"/>
          </a:xfrm>
        </p:grpSpPr>
        <p:sp>
          <p:nvSpPr>
            <p:cNvPr id="17" name="Chevron 16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0" name="Chevron 239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1" name="Chevron 240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2" name="Chevron 241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3" name="Chevron 242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3908358" y="8245255"/>
            <a:ext cx="1010891" cy="205125"/>
            <a:chOff x="3908358" y="7923442"/>
            <a:chExt cx="1010891" cy="205125"/>
          </a:xfrm>
        </p:grpSpPr>
        <p:sp>
          <p:nvSpPr>
            <p:cNvPr id="245" name="Chevron 244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6" name="Chevron 245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7" name="Chevron 246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8" name="Chevron 247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9" name="Chevron 248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3908358" y="8567068"/>
            <a:ext cx="1010891" cy="205125"/>
            <a:chOff x="3908358" y="7923442"/>
            <a:chExt cx="1010891" cy="205125"/>
          </a:xfrm>
        </p:grpSpPr>
        <p:sp>
          <p:nvSpPr>
            <p:cNvPr id="251" name="Chevron 250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2" name="Chevron 251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3" name="Chevron 252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4" name="Chevron 253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5" name="Chevron 254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3908358" y="8888882"/>
            <a:ext cx="1010891" cy="205125"/>
            <a:chOff x="3908358" y="7923442"/>
            <a:chExt cx="1010891" cy="205125"/>
          </a:xfrm>
        </p:grpSpPr>
        <p:sp>
          <p:nvSpPr>
            <p:cNvPr id="257" name="Chevron 256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8" name="Chevron 257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9" name="Chevron 258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0" name="Chevron 259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1" name="Chevron 260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3908358" y="9538774"/>
            <a:ext cx="1010891" cy="205125"/>
            <a:chOff x="3908358" y="7923442"/>
            <a:chExt cx="1010891" cy="205125"/>
          </a:xfrm>
        </p:grpSpPr>
        <p:sp>
          <p:nvSpPr>
            <p:cNvPr id="263" name="Chevron 262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4" name="Chevron 263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5" name="Chevron 264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6" name="Chevron 265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7" name="Chevron 266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3908358" y="9851275"/>
            <a:ext cx="1010891" cy="205125"/>
            <a:chOff x="3908358" y="7923442"/>
            <a:chExt cx="1010891" cy="205125"/>
          </a:xfrm>
        </p:grpSpPr>
        <p:sp>
          <p:nvSpPr>
            <p:cNvPr id="269" name="Chevron 268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0" name="Chevron 269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1" name="Chevron 270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2" name="Chevron 271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3" name="Chevron 272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3908358" y="10163777"/>
            <a:ext cx="1010891" cy="205125"/>
            <a:chOff x="3908358" y="7923442"/>
            <a:chExt cx="1010891" cy="205125"/>
          </a:xfrm>
        </p:grpSpPr>
        <p:sp>
          <p:nvSpPr>
            <p:cNvPr id="275" name="Chevron 274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6" name="Chevron 275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7" name="Chevron 276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8" name="Chevron 277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9" name="Chevron 278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6244085" y="7923442"/>
            <a:ext cx="1010891" cy="205125"/>
            <a:chOff x="3908358" y="7923442"/>
            <a:chExt cx="1010891" cy="205125"/>
          </a:xfrm>
        </p:grpSpPr>
        <p:sp>
          <p:nvSpPr>
            <p:cNvPr id="281" name="Chevron 280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2" name="Chevron 281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3" name="Chevron 282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4" name="Chevron 283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5" name="Chevron 284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86" name="Group 285"/>
          <p:cNvGrpSpPr/>
          <p:nvPr/>
        </p:nvGrpSpPr>
        <p:grpSpPr>
          <a:xfrm>
            <a:off x="6244085" y="8245255"/>
            <a:ext cx="1010891" cy="205125"/>
            <a:chOff x="3908358" y="7923442"/>
            <a:chExt cx="1010891" cy="205125"/>
          </a:xfrm>
        </p:grpSpPr>
        <p:sp>
          <p:nvSpPr>
            <p:cNvPr id="287" name="Chevron 286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8" name="Chevron 287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9" name="Chevron 288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0" name="Chevron 289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1" name="Chevron 290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6244085" y="8567068"/>
            <a:ext cx="1010891" cy="205125"/>
            <a:chOff x="3908358" y="7923442"/>
            <a:chExt cx="1010891" cy="205125"/>
          </a:xfrm>
        </p:grpSpPr>
        <p:sp>
          <p:nvSpPr>
            <p:cNvPr id="293" name="Chevron 292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4" name="Chevron 293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5" name="Chevron 294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6" name="Chevron 295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7" name="Chevron 296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98" name="Group 297"/>
          <p:cNvGrpSpPr/>
          <p:nvPr/>
        </p:nvGrpSpPr>
        <p:grpSpPr>
          <a:xfrm>
            <a:off x="6244085" y="8888882"/>
            <a:ext cx="1010891" cy="205125"/>
            <a:chOff x="3908358" y="7923442"/>
            <a:chExt cx="1010891" cy="205125"/>
          </a:xfrm>
        </p:grpSpPr>
        <p:sp>
          <p:nvSpPr>
            <p:cNvPr id="299" name="Chevron 298"/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0" name="Chevron 299"/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1" name="Chevron 300"/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2" name="Chevron 301"/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3" name="Chevron 302"/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24" name="Oval 50">
            <a:extLst>
              <a:ext uri="{FF2B5EF4-FFF2-40B4-BE49-F238E27FC236}">
                <a16:creationId xmlns="" xmlns:a16="http://schemas.microsoft.com/office/drawing/2014/main" id="{229203B0-4FB0-594E-AEB7-DCA231A063D1}"/>
              </a:ext>
            </a:extLst>
          </p:cNvPr>
          <p:cNvSpPr/>
          <p:nvPr/>
        </p:nvSpPr>
        <p:spPr>
          <a:xfrm>
            <a:off x="227895" y="5760473"/>
            <a:ext cx="587440" cy="587440"/>
          </a:xfrm>
          <a:prstGeom prst="ellipse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5" name="Oval 51">
            <a:extLst>
              <a:ext uri="{FF2B5EF4-FFF2-40B4-BE49-F238E27FC236}">
                <a16:creationId xmlns="" xmlns:a16="http://schemas.microsoft.com/office/drawing/2014/main" id="{700FCB80-96F1-C843-BE3C-59B5D9945007}"/>
              </a:ext>
            </a:extLst>
          </p:cNvPr>
          <p:cNvSpPr/>
          <p:nvPr/>
        </p:nvSpPr>
        <p:spPr>
          <a:xfrm>
            <a:off x="900780" y="5760473"/>
            <a:ext cx="587440" cy="587440"/>
          </a:xfrm>
          <a:prstGeom prst="ellipse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6" name="Oval 52">
            <a:extLst>
              <a:ext uri="{FF2B5EF4-FFF2-40B4-BE49-F238E27FC236}">
                <a16:creationId xmlns="" xmlns:a16="http://schemas.microsoft.com/office/drawing/2014/main" id="{EC30E4F4-E69F-6344-B903-C800AEA5331C}"/>
              </a:ext>
            </a:extLst>
          </p:cNvPr>
          <p:cNvSpPr/>
          <p:nvPr/>
        </p:nvSpPr>
        <p:spPr>
          <a:xfrm>
            <a:off x="1600829" y="5760473"/>
            <a:ext cx="587440" cy="587440"/>
          </a:xfrm>
          <a:prstGeom prst="ellipse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28" name="Picture 54">
            <a:extLst>
              <a:ext uri="{FF2B5EF4-FFF2-40B4-BE49-F238E27FC236}">
                <a16:creationId xmlns="" xmlns:a16="http://schemas.microsoft.com/office/drawing/2014/main" id="{676C0CB8-E9E4-E642-8AE5-1BD4BF5295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64" y="5855542"/>
            <a:ext cx="397303" cy="397303"/>
          </a:xfrm>
          <a:prstGeom prst="rect">
            <a:avLst/>
          </a:prstGeom>
          <a:ln>
            <a:noFill/>
          </a:ln>
        </p:spPr>
      </p:pic>
      <p:pic>
        <p:nvPicPr>
          <p:cNvPr id="129" name="Picture 59">
            <a:extLst>
              <a:ext uri="{FF2B5EF4-FFF2-40B4-BE49-F238E27FC236}">
                <a16:creationId xmlns="" xmlns:a16="http://schemas.microsoft.com/office/drawing/2014/main" id="{19A0D565-1DAF-2645-A3DF-B4C8418EF7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54" y="5872098"/>
            <a:ext cx="364191" cy="364191"/>
          </a:xfrm>
          <a:prstGeom prst="rect">
            <a:avLst/>
          </a:prstGeom>
        </p:spPr>
      </p:pic>
      <p:pic>
        <p:nvPicPr>
          <p:cNvPr id="130" name="Picture 61">
            <a:extLst>
              <a:ext uri="{FF2B5EF4-FFF2-40B4-BE49-F238E27FC236}">
                <a16:creationId xmlns="" xmlns:a16="http://schemas.microsoft.com/office/drawing/2014/main" id="{C10257A8-835A-6A41-95D2-29E8A1F365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49" y="5855542"/>
            <a:ext cx="397303" cy="397303"/>
          </a:xfrm>
          <a:prstGeom prst="rect">
            <a:avLst/>
          </a:prstGeom>
        </p:spPr>
      </p:pic>
      <p:sp>
        <p:nvSpPr>
          <p:cNvPr id="144" name="TextBox 109">
            <a:extLst>
              <a:ext uri="{FF2B5EF4-FFF2-40B4-BE49-F238E27FC236}">
                <a16:creationId xmlns="" xmlns:a16="http://schemas.microsoft.com/office/drawing/2014/main" id="{D9D118EC-7138-404F-8EB9-F5811FC3A05A}"/>
              </a:ext>
            </a:extLst>
          </p:cNvPr>
          <p:cNvSpPr txBox="1"/>
          <p:nvPr/>
        </p:nvSpPr>
        <p:spPr>
          <a:xfrm>
            <a:off x="657788" y="8424833"/>
            <a:ext cx="1660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err="1">
                <a:cs typeface="Lato" panose="020F0502020204030203" pitchFamily="34" charset="0"/>
              </a:rPr>
              <a:t>Università</a:t>
            </a:r>
            <a:r>
              <a:rPr lang="es-ES" sz="900" dirty="0">
                <a:cs typeface="Lato" panose="020F0502020204030203" pitchFamily="34" charset="0"/>
              </a:rPr>
              <a:t> – Laurea</a:t>
            </a:r>
            <a:endParaRPr lang="en-PH" sz="900" dirty="0">
              <a:cs typeface="Lato" panose="020F0502020204030203" pitchFamily="34" charset="0"/>
            </a:endParaRPr>
          </a:p>
          <a:p>
            <a:r>
              <a:rPr lang="fr-FR" sz="900" dirty="0" err="1" smtClean="0">
                <a:cs typeface="Lato" panose="020F0502020204030203" pitchFamily="34" charset="0"/>
              </a:rPr>
              <a:t>Lorem</a:t>
            </a:r>
            <a:r>
              <a:rPr lang="fr-FR" sz="900" dirty="0" smtClean="0">
                <a:cs typeface="Lato" panose="020F0502020204030203" pitchFamily="34" charset="0"/>
              </a:rPr>
              <a:t> </a:t>
            </a:r>
            <a:r>
              <a:rPr lang="fr-FR" sz="900" dirty="0" err="1">
                <a:cs typeface="Lato" panose="020F0502020204030203" pitchFamily="34" charset="0"/>
              </a:rPr>
              <a:t>ipsum</a:t>
            </a:r>
            <a:r>
              <a:rPr lang="fr-FR" sz="900" dirty="0">
                <a:cs typeface="Lato" panose="020F0502020204030203" pitchFamily="34" charset="0"/>
              </a:rPr>
              <a:t> </a:t>
            </a:r>
            <a:r>
              <a:rPr lang="fr-FR" sz="900" dirty="0" err="1">
                <a:cs typeface="Lato" panose="020F0502020204030203" pitchFamily="34" charset="0"/>
              </a:rPr>
              <a:t>dolor</a:t>
            </a:r>
            <a:r>
              <a:rPr lang="fr-FR" sz="900" dirty="0">
                <a:cs typeface="Lato" panose="020F0502020204030203" pitchFamily="34" charset="0"/>
              </a:rPr>
              <a:t> </a:t>
            </a:r>
            <a:r>
              <a:rPr lang="fr-FR" sz="900" dirty="0" err="1">
                <a:cs typeface="Lato" panose="020F0502020204030203" pitchFamily="34" charset="0"/>
              </a:rPr>
              <a:t>sit</a:t>
            </a:r>
            <a:r>
              <a:rPr lang="fr-FR" sz="900" dirty="0">
                <a:cs typeface="Lato" panose="020F0502020204030203" pitchFamily="34" charset="0"/>
              </a:rPr>
              <a:t> </a:t>
            </a:r>
            <a:r>
              <a:rPr lang="fr-FR" sz="900" dirty="0" err="1">
                <a:cs typeface="Lato" panose="020F0502020204030203" pitchFamily="34" charset="0"/>
              </a:rPr>
              <a:t>amet</a:t>
            </a:r>
            <a:r>
              <a:rPr lang="fr-FR" sz="900" dirty="0">
                <a:cs typeface="Lato" panose="020F0502020204030203" pitchFamily="34" charset="0"/>
              </a:rPr>
              <a:t>, </a:t>
            </a:r>
            <a:r>
              <a:rPr lang="fr-FR" sz="900" dirty="0" err="1">
                <a:cs typeface="Lato" panose="020F0502020204030203" pitchFamily="34" charset="0"/>
              </a:rPr>
              <a:t>consectetur</a:t>
            </a:r>
            <a:r>
              <a:rPr lang="fr-FR" sz="900" dirty="0">
                <a:cs typeface="Lato" panose="020F0502020204030203" pitchFamily="34" charset="0"/>
              </a:rPr>
              <a:t> </a:t>
            </a:r>
            <a:r>
              <a:rPr lang="fr-FR" sz="900" dirty="0" err="1">
                <a:cs typeface="Lato" panose="020F0502020204030203" pitchFamily="34" charset="0"/>
              </a:rPr>
              <a:t>adipiscing</a:t>
            </a:r>
            <a:r>
              <a:rPr lang="fr-FR" sz="900" dirty="0">
                <a:cs typeface="Lato" panose="020F0502020204030203" pitchFamily="34" charset="0"/>
              </a:rPr>
              <a:t> </a:t>
            </a:r>
            <a:r>
              <a:rPr lang="fr-FR" sz="900" dirty="0" err="1">
                <a:cs typeface="Lato" panose="020F0502020204030203" pitchFamily="34" charset="0"/>
              </a:rPr>
              <a:t>elit</a:t>
            </a:r>
            <a:r>
              <a:rPr lang="fr-FR" sz="900" dirty="0">
                <a:cs typeface="Lato" panose="020F0502020204030203" pitchFamily="34" charset="0"/>
              </a:rPr>
              <a:t>. </a:t>
            </a:r>
            <a:r>
              <a:rPr lang="it-IT" sz="900" dirty="0">
                <a:cs typeface="Lato" panose="020F0502020204030203" pitchFamily="34" charset="0"/>
              </a:rPr>
              <a:t>Morbi  tristique sapien.</a:t>
            </a:r>
            <a:endParaRPr lang="fr-FR" sz="900" dirty="0">
              <a:cs typeface="Lato" panose="020F0502020204030203" pitchFamily="34" charset="0"/>
            </a:endParaRPr>
          </a:p>
        </p:txBody>
      </p:sp>
      <p:sp>
        <p:nvSpPr>
          <p:cNvPr id="146" name="TextBox 110">
            <a:extLst>
              <a:ext uri="{FF2B5EF4-FFF2-40B4-BE49-F238E27FC236}">
                <a16:creationId xmlns="" xmlns:a16="http://schemas.microsoft.com/office/drawing/2014/main" id="{21D09B47-69F5-C34A-B50D-B7E5C8901889}"/>
              </a:ext>
            </a:extLst>
          </p:cNvPr>
          <p:cNvSpPr txBox="1"/>
          <p:nvPr/>
        </p:nvSpPr>
        <p:spPr>
          <a:xfrm>
            <a:off x="167775" y="8418831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7" name="Oval 100">
            <a:extLst>
              <a:ext uri="{FF2B5EF4-FFF2-40B4-BE49-F238E27FC236}">
                <a16:creationId xmlns="" xmlns:a16="http://schemas.microsoft.com/office/drawing/2014/main" id="{DE1252CC-284C-2F45-A9C9-8C71F9902561}"/>
              </a:ext>
            </a:extLst>
          </p:cNvPr>
          <p:cNvSpPr/>
          <p:nvPr/>
        </p:nvSpPr>
        <p:spPr>
          <a:xfrm>
            <a:off x="827724" y="9393385"/>
            <a:ext cx="884730" cy="8847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900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86F604F2-A4F9-8F4A-8918-5BEE4209F30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57" r="4267"/>
          <a:stretch/>
        </p:blipFill>
        <p:spPr>
          <a:xfrm>
            <a:off x="161444" y="138960"/>
            <a:ext cx="2125908" cy="2153983"/>
          </a:xfrm>
          <a:prstGeom prst="diamond">
            <a:avLst/>
          </a:prstGeom>
          <a:ln>
            <a:solidFill>
              <a:schemeClr val="bg1"/>
            </a:solidFill>
          </a:ln>
        </p:spPr>
      </p:pic>
      <p:sp>
        <p:nvSpPr>
          <p:cNvPr id="6" name="Bande diagonale 5">
            <a:extLst>
              <a:ext uri="{FF2B5EF4-FFF2-40B4-BE49-F238E27FC236}">
                <a16:creationId xmlns="" xmlns:a16="http://schemas.microsoft.com/office/drawing/2014/main" id="{D83A2DD0-BBAD-544F-9314-1031539A2167}"/>
              </a:ext>
            </a:extLst>
          </p:cNvPr>
          <p:cNvSpPr/>
          <p:nvPr/>
        </p:nvSpPr>
        <p:spPr>
          <a:xfrm>
            <a:off x="2521271" y="0"/>
            <a:ext cx="1060291" cy="1964569"/>
          </a:xfrm>
          <a:prstGeom prst="diagStrip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8" name="Bande diagonale 147">
            <a:extLst>
              <a:ext uri="{FF2B5EF4-FFF2-40B4-BE49-F238E27FC236}">
                <a16:creationId xmlns="" xmlns:a16="http://schemas.microsoft.com/office/drawing/2014/main" id="{40A8F590-9C03-DB41-92F3-EF7530F5D04F}"/>
              </a:ext>
            </a:extLst>
          </p:cNvPr>
          <p:cNvSpPr/>
          <p:nvPr/>
        </p:nvSpPr>
        <p:spPr>
          <a:xfrm>
            <a:off x="2521271" y="0"/>
            <a:ext cx="1789970" cy="3419505"/>
          </a:xfrm>
          <a:prstGeom prst="diagStripe">
            <a:avLst>
              <a:gd name="adj" fmla="val 70522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9" name="Bande diagonale 148">
            <a:extLst>
              <a:ext uri="{FF2B5EF4-FFF2-40B4-BE49-F238E27FC236}">
                <a16:creationId xmlns="" xmlns:a16="http://schemas.microsoft.com/office/drawing/2014/main" id="{B55C03E2-564A-884B-BB16-60B4DEDF520C}"/>
              </a:ext>
            </a:extLst>
          </p:cNvPr>
          <p:cNvSpPr/>
          <p:nvPr/>
        </p:nvSpPr>
        <p:spPr>
          <a:xfrm rot="10800000">
            <a:off x="6507210" y="8724069"/>
            <a:ext cx="1060291" cy="1964569"/>
          </a:xfrm>
          <a:prstGeom prst="diagStrip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0" name="Bande diagonale 149">
            <a:extLst>
              <a:ext uri="{FF2B5EF4-FFF2-40B4-BE49-F238E27FC236}">
                <a16:creationId xmlns="" xmlns:a16="http://schemas.microsoft.com/office/drawing/2014/main" id="{AC74B905-133B-E743-A1E5-E2EAE22F3B95}"/>
              </a:ext>
            </a:extLst>
          </p:cNvPr>
          <p:cNvSpPr/>
          <p:nvPr/>
        </p:nvSpPr>
        <p:spPr>
          <a:xfrm rot="10800000">
            <a:off x="5770750" y="7378994"/>
            <a:ext cx="1792099" cy="3300853"/>
          </a:xfrm>
          <a:prstGeom prst="diagStripe">
            <a:avLst>
              <a:gd name="adj" fmla="val 70522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561</TotalTime>
  <Words>264</Words>
  <Application>Microsoft Office PowerPoint</Application>
  <PresentationFormat>Personalizado</PresentationFormat>
  <Paragraphs>56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71</cp:revision>
  <dcterms:created xsi:type="dcterms:W3CDTF">2017-02-16T03:54:32Z</dcterms:created>
  <dcterms:modified xsi:type="dcterms:W3CDTF">2019-01-31T10:40:08Z</dcterms:modified>
</cp:coreProperties>
</file>