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94586"/>
  </p:normalViewPr>
  <p:slideViewPr>
    <p:cSldViewPr snapToGrid="0" snapToObjects="1">
      <p:cViewPr>
        <p:scale>
          <a:sx n="90" d="100"/>
          <a:sy n="90" d="100"/>
        </p:scale>
        <p:origin x="1458" y="-23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873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692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3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186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61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99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96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30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21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77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37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B6618-ABFC-4243-BDE2-6FF9DDC2573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620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avec coin rogné  5"/>
          <p:cNvSpPr/>
          <p:nvPr/>
        </p:nvSpPr>
        <p:spPr>
          <a:xfrm>
            <a:off x="1" y="0"/>
            <a:ext cx="3227294" cy="1893624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98612" y="186188"/>
            <a:ext cx="2829621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Vincent LANGLOIS</a:t>
            </a:r>
          </a:p>
          <a:p>
            <a:r>
              <a:rPr lang="fr-FR" sz="1400" dirty="0">
                <a:solidFill>
                  <a:schemeClr val="bg1"/>
                </a:solidFill>
              </a:rPr>
              <a:t>12 Street Name, </a:t>
            </a:r>
            <a:endParaRPr lang="fr-FR" sz="1400" dirty="0" smtClean="0">
              <a:solidFill>
                <a:schemeClr val="bg1"/>
              </a:solidFill>
            </a:endParaRPr>
          </a:p>
          <a:p>
            <a:r>
              <a:rPr lang="fr-FR" sz="1400" dirty="0" smtClean="0">
                <a:solidFill>
                  <a:schemeClr val="bg1"/>
                </a:solidFill>
              </a:rPr>
              <a:t>Roma</a:t>
            </a:r>
            <a:endParaRPr lang="fr-FR" sz="1400" dirty="0" smtClean="0">
              <a:solidFill>
                <a:schemeClr val="bg1"/>
              </a:solidFill>
            </a:endParaRPr>
          </a:p>
          <a:p>
            <a:r>
              <a:rPr lang="fr-FR" sz="1400" dirty="0" err="1" smtClean="0">
                <a:solidFill>
                  <a:schemeClr val="bg1"/>
                </a:solidFill>
              </a:rPr>
              <a:t>Telefono</a:t>
            </a:r>
            <a:r>
              <a:rPr lang="fr-FR" sz="1400" dirty="0" smtClean="0">
                <a:solidFill>
                  <a:schemeClr val="bg1"/>
                </a:solidFill>
              </a:rPr>
              <a:t>: </a:t>
            </a:r>
            <a:r>
              <a:rPr lang="fr-FR" sz="1400" dirty="0">
                <a:solidFill>
                  <a:schemeClr val="bg1"/>
                </a:solidFill>
              </a:rPr>
              <a:t>000 111 </a:t>
            </a:r>
            <a:r>
              <a:rPr lang="fr-FR" sz="1400" dirty="0" smtClean="0">
                <a:solidFill>
                  <a:schemeClr val="bg1"/>
                </a:solidFill>
              </a:rPr>
              <a:t>333</a:t>
            </a:r>
          </a:p>
          <a:p>
            <a:r>
              <a:rPr lang="fr-FR" sz="1400" dirty="0" err="1">
                <a:solidFill>
                  <a:schemeClr val="bg1"/>
                </a:solidFill>
              </a:rPr>
              <a:t>Cellulare</a:t>
            </a:r>
            <a:r>
              <a:rPr lang="fr-FR" sz="1400" dirty="0">
                <a:solidFill>
                  <a:schemeClr val="bg1"/>
                </a:solidFill>
              </a:rPr>
              <a:t>: </a:t>
            </a:r>
            <a:r>
              <a:rPr lang="fr-FR" sz="1400" dirty="0">
                <a:solidFill>
                  <a:schemeClr val="bg1"/>
                </a:solidFill>
              </a:rPr>
              <a:t>000 222 </a:t>
            </a:r>
            <a:r>
              <a:rPr lang="fr-FR" sz="1400" dirty="0" smtClean="0">
                <a:solidFill>
                  <a:schemeClr val="bg1"/>
                </a:solidFill>
              </a:rPr>
              <a:t>444</a:t>
            </a:r>
          </a:p>
          <a:p>
            <a:r>
              <a:rPr lang="fr-FR" sz="1400" dirty="0">
                <a:solidFill>
                  <a:schemeClr val="bg1"/>
                </a:solidFill>
              </a:rPr>
              <a:t>Email: name@mail.com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4" r="35516" b="21859"/>
          <a:stretch/>
        </p:blipFill>
        <p:spPr>
          <a:xfrm>
            <a:off x="1" y="1893624"/>
            <a:ext cx="3227294" cy="2500570"/>
          </a:xfrm>
          <a:prstGeom prst="rect">
            <a:avLst/>
          </a:prstGeom>
          <a:ln>
            <a:noFill/>
          </a:ln>
        </p:spPr>
      </p:pic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534787"/>
              </p:ext>
            </p:extLst>
          </p:nvPr>
        </p:nvGraphicFramePr>
        <p:xfrm>
          <a:off x="3227295" y="1893624"/>
          <a:ext cx="3630705" cy="5809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0705"/>
              </a:tblGrid>
              <a:tr h="5448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Esperienza</a:t>
                      </a:r>
                      <a:endParaRPr lang="fr-FR" sz="24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732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 err="1" smtClean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en-GB" sz="1400" b="0" i="0" kern="1200" dirty="0" smtClean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baseline="0" dirty="0" smtClean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/ 2013 – </a:t>
                      </a:r>
                      <a:r>
                        <a:rPr lang="en-GB" sz="1400" b="0" i="0" kern="1200" baseline="0" dirty="0" smtClean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ad </a:t>
                      </a:r>
                      <a:r>
                        <a:rPr lang="en-GB" sz="1400" b="0" i="0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oggi</a:t>
                      </a:r>
                      <a:endParaRPr lang="en-GB" sz="1400" b="0" i="0" kern="1200" baseline="0" dirty="0" smtClean="0">
                        <a:solidFill>
                          <a:srgbClr val="00B0F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312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en-GB" sz="1400" b="0" i="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ad </a:t>
                      </a:r>
                      <a:r>
                        <a:rPr lang="en-GB" sz="1400" b="0" i="0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oggi</a:t>
                      </a:r>
                      <a:endParaRPr lang="en-GB" sz="1400" b="0" i="0" kern="1200" baseline="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1495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en-GB" sz="1400" b="0" i="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ad </a:t>
                      </a:r>
                      <a:r>
                        <a:rPr lang="en-GB" sz="1400" b="0" i="0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oggi</a:t>
                      </a:r>
                      <a:endParaRPr lang="en-GB" sz="1400" b="0" i="0" kern="1200" baseline="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65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en-GB" sz="1400" b="0" i="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ad </a:t>
                      </a:r>
                      <a:r>
                        <a:rPr lang="en-GB" sz="1400" b="0" i="0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oggi</a:t>
                      </a:r>
                      <a:endParaRPr lang="en-GB" sz="1400" b="0" i="0" kern="1200" baseline="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3837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en-GB" sz="1400" b="0" i="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ad </a:t>
                      </a:r>
                      <a:r>
                        <a:rPr lang="en-GB" sz="1400" b="0" i="0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oggi</a:t>
                      </a:r>
                      <a:endParaRPr lang="en-GB" sz="1400" b="0" i="0" kern="1200" baseline="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4" name="Connecteur droit 13"/>
          <p:cNvCxnSpPr/>
          <p:nvPr/>
        </p:nvCxnSpPr>
        <p:spPr>
          <a:xfrm>
            <a:off x="3227295" y="323385"/>
            <a:ext cx="0" cy="9582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799926"/>
              </p:ext>
            </p:extLst>
          </p:nvPr>
        </p:nvGraphicFramePr>
        <p:xfrm>
          <a:off x="0" y="4394194"/>
          <a:ext cx="3227294" cy="2282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7294"/>
              </a:tblGrid>
              <a:tr h="5448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i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Formazione</a:t>
                      </a:r>
                      <a:endParaRPr lang="fr-FR" sz="24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3210">
                <a:tc>
                  <a:txBody>
                    <a:bodyPr/>
                    <a:lstStyle/>
                    <a:p>
                      <a:r>
                        <a:rPr lang="en-GB" sz="12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Università</a:t>
                      </a:r>
                      <a:r>
                        <a:rPr lang="en-GB" sz="12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en-GB" sz="12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r>
                        <a:rPr lang="en-GB" sz="12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Università</a:t>
                      </a:r>
                      <a:r>
                        <a:rPr lang="en-GB" sz="12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en-GB" sz="12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r>
                        <a:rPr lang="en-GB" sz="12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Università</a:t>
                      </a:r>
                      <a:r>
                        <a:rPr lang="en-GB" sz="12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en-GB" sz="12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534707"/>
              </p:ext>
            </p:extLst>
          </p:nvPr>
        </p:nvGraphicFramePr>
        <p:xfrm>
          <a:off x="3340816" y="8432927"/>
          <a:ext cx="2576407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73"/>
                <a:gridCol w="118533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Ellipse 17"/>
          <p:cNvSpPr/>
          <p:nvPr/>
        </p:nvSpPr>
        <p:spPr>
          <a:xfrm>
            <a:off x="4971050" y="8484922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5208116" y="8484922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5445184" y="8484922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663622" y="8484922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4736387" y="8484922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4971050" y="8720784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208116" y="8720784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5445184" y="8720784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5663622" y="8720784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4736387" y="8720784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4971050" y="8974790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5208116" y="8974790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5445184" y="8974790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5663622" y="8974790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4736387" y="8974790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971050" y="9222748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5208116" y="9222748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5445184" y="9222748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5663622" y="9222748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4736387" y="9222748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3262266" y="7883183"/>
            <a:ext cx="1777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>
                <a:cs typeface="Calibri"/>
              </a:rPr>
              <a:t>Competenze</a:t>
            </a:r>
            <a:endParaRPr lang="fr-FR" sz="2400" dirty="0"/>
          </a:p>
        </p:txBody>
      </p:sp>
      <p:sp>
        <p:nvSpPr>
          <p:cNvPr id="39" name="ZoneTexte 38"/>
          <p:cNvSpPr txBox="1"/>
          <p:nvPr/>
        </p:nvSpPr>
        <p:spPr>
          <a:xfrm>
            <a:off x="0" y="6714019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cs typeface="Calibri"/>
              </a:rPr>
              <a:t>Lingue</a:t>
            </a:r>
            <a:endParaRPr lang="fr-FR" sz="2400" dirty="0"/>
          </a:p>
        </p:txBody>
      </p:sp>
      <p:graphicFrame>
        <p:nvGraphicFramePr>
          <p:cNvPr id="40" name="Tableau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780360"/>
              </p:ext>
            </p:extLst>
          </p:nvPr>
        </p:nvGraphicFramePr>
        <p:xfrm>
          <a:off x="0" y="7271396"/>
          <a:ext cx="2576407" cy="77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73"/>
                <a:gridCol w="118533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/>
                          </a:solidFill>
                        </a:rPr>
                        <a:t>Inglese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/>
                          </a:solidFill>
                        </a:rPr>
                        <a:t>Francese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/>
                          </a:solidFill>
                        </a:rPr>
                        <a:t>Tedesco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1" name="Ellipse 40"/>
          <p:cNvSpPr/>
          <p:nvPr/>
        </p:nvSpPr>
        <p:spPr>
          <a:xfrm>
            <a:off x="1630234" y="7323391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1867300" y="7323391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104368" y="7323391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322806" y="7323391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1395571" y="7323391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1630234" y="7559253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1867300" y="7559253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2104368" y="7559253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322806" y="7559253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1395571" y="7559253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1630234" y="7813259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1867300" y="7813259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104368" y="7813259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2322806" y="7813259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1395571" y="7813259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3393523" y="254315"/>
            <a:ext cx="33564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cs typeface="Calibri"/>
              </a:rPr>
              <a:t>Lorem ipsum </a:t>
            </a:r>
            <a:r>
              <a:rPr lang="en-GB" sz="1200" dirty="0" err="1">
                <a:cs typeface="Calibri"/>
              </a:rPr>
              <a:t>dolor</a:t>
            </a:r>
            <a:r>
              <a:rPr lang="en-GB" sz="1200" dirty="0">
                <a:cs typeface="Calibri"/>
              </a:rPr>
              <a:t> sit </a:t>
            </a:r>
            <a:r>
              <a:rPr lang="en-GB" sz="1200" dirty="0" err="1">
                <a:cs typeface="Calibri"/>
              </a:rPr>
              <a:t>amet</a:t>
            </a:r>
            <a:r>
              <a:rPr lang="en-GB" sz="1200" dirty="0">
                <a:cs typeface="Calibri"/>
              </a:rPr>
              <a:t>, </a:t>
            </a:r>
            <a:r>
              <a:rPr lang="en-GB" sz="1200" dirty="0" err="1">
                <a:cs typeface="Calibri"/>
              </a:rPr>
              <a:t>consectetur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adipiscing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elit</a:t>
            </a:r>
            <a:r>
              <a:rPr lang="en-GB" sz="1200" dirty="0">
                <a:cs typeface="Calibri"/>
              </a:rPr>
              <a:t>. </a:t>
            </a:r>
            <a:r>
              <a:rPr lang="en-GB" sz="1200" dirty="0" err="1">
                <a:cs typeface="Calibri"/>
              </a:rPr>
              <a:t>Morbi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tristique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sapien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nec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nulla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rutrum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imperdiet</a:t>
            </a:r>
            <a:r>
              <a:rPr lang="en-GB" sz="1200" dirty="0">
                <a:cs typeface="Calibri"/>
              </a:rPr>
              <a:t>. </a:t>
            </a:r>
            <a:r>
              <a:rPr lang="en-GB" sz="1200" dirty="0" err="1">
                <a:cs typeface="Calibri"/>
              </a:rPr>
              <a:t>Nullam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faucibus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augue</a:t>
            </a:r>
            <a:r>
              <a:rPr lang="en-GB" sz="1200" dirty="0">
                <a:cs typeface="Calibri"/>
              </a:rPr>
              <a:t> id </a:t>
            </a:r>
            <a:r>
              <a:rPr lang="en-GB" sz="1200" dirty="0" err="1">
                <a:cs typeface="Calibri"/>
              </a:rPr>
              <a:t>velit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luctus</a:t>
            </a:r>
            <a:r>
              <a:rPr lang="en-GB" sz="1200" dirty="0">
                <a:cs typeface="Calibri"/>
              </a:rPr>
              <a:t> maximus. </a:t>
            </a:r>
            <a:r>
              <a:rPr lang="en-GB" sz="1200" dirty="0" err="1">
                <a:cs typeface="Calibri"/>
              </a:rPr>
              <a:t>Interdum</a:t>
            </a:r>
            <a:r>
              <a:rPr lang="en-GB" sz="1200" dirty="0">
                <a:cs typeface="Calibri"/>
              </a:rPr>
              <a:t> et </a:t>
            </a:r>
            <a:r>
              <a:rPr lang="en-GB" sz="1200" dirty="0" err="1">
                <a:cs typeface="Calibri"/>
              </a:rPr>
              <a:t>malesuada</a:t>
            </a:r>
            <a:r>
              <a:rPr lang="en-GB" sz="1200" dirty="0">
                <a:cs typeface="Calibri"/>
              </a:rPr>
              <a:t> fames ac ante ipsum </a:t>
            </a:r>
            <a:r>
              <a:rPr lang="en-GB" sz="1200" dirty="0" err="1">
                <a:cs typeface="Calibri"/>
              </a:rPr>
              <a:t>primis</a:t>
            </a:r>
            <a:r>
              <a:rPr lang="en-GB" sz="1200" dirty="0">
                <a:cs typeface="Calibri"/>
              </a:rPr>
              <a:t> in </a:t>
            </a:r>
            <a:r>
              <a:rPr lang="en-GB" sz="1200" dirty="0" err="1">
                <a:cs typeface="Calibri"/>
              </a:rPr>
              <a:t>faucibus</a:t>
            </a:r>
            <a:r>
              <a:rPr lang="en-GB" sz="1200" dirty="0">
                <a:cs typeface="Calibri"/>
              </a:rPr>
              <a:t>. </a:t>
            </a:r>
            <a:r>
              <a:rPr lang="en-GB" sz="1200" dirty="0" err="1">
                <a:cs typeface="Calibri"/>
              </a:rPr>
              <a:t>Etiam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bibendum</a:t>
            </a:r>
            <a:r>
              <a:rPr lang="en-GB" sz="1200" dirty="0">
                <a:cs typeface="Calibri"/>
              </a:rPr>
              <a:t>, ante </a:t>
            </a:r>
            <a:r>
              <a:rPr lang="en-GB" sz="1200" dirty="0" err="1">
                <a:cs typeface="Calibri"/>
              </a:rPr>
              <a:t>nec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luctus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posuere</a:t>
            </a:r>
            <a:r>
              <a:rPr lang="en-GB" sz="1200" dirty="0">
                <a:cs typeface="Calibri"/>
              </a:rPr>
              <a:t>, </a:t>
            </a:r>
            <a:r>
              <a:rPr lang="en-GB" sz="1200" dirty="0" err="1">
                <a:cs typeface="Calibri"/>
              </a:rPr>
              <a:t>odio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enim</a:t>
            </a:r>
            <a:r>
              <a:rPr lang="en-GB" sz="1200" dirty="0">
                <a:cs typeface="Calibri"/>
              </a:rPr>
              <a:t> semper </a:t>
            </a:r>
            <a:r>
              <a:rPr lang="en-GB" sz="1200" dirty="0" err="1">
                <a:cs typeface="Calibri"/>
              </a:rPr>
              <a:t>tortor</a:t>
            </a:r>
            <a:r>
              <a:rPr lang="en-GB" sz="1200" dirty="0">
                <a:cs typeface="Calibri"/>
              </a:rPr>
              <a:t>, id </a:t>
            </a:r>
            <a:r>
              <a:rPr lang="en-GB" sz="1200" dirty="0" err="1">
                <a:cs typeface="Calibri"/>
              </a:rPr>
              <a:t>eleifend</a:t>
            </a:r>
            <a:r>
              <a:rPr lang="en-GB" sz="1200" dirty="0">
                <a:cs typeface="Calibri"/>
              </a:rPr>
              <a:t> mi ante vitae ex. </a:t>
            </a:r>
            <a:endParaRPr lang="fr-FR" sz="1200" dirty="0">
              <a:latin typeface="Calibri"/>
              <a:cs typeface="Calibri"/>
            </a:endParaRPr>
          </a:p>
        </p:txBody>
      </p:sp>
      <p:sp>
        <p:nvSpPr>
          <p:cNvPr id="57" name="Rectangle avec coin rogné  56"/>
          <p:cNvSpPr/>
          <p:nvPr/>
        </p:nvSpPr>
        <p:spPr>
          <a:xfrm rot="10800000">
            <a:off x="0" y="8297784"/>
            <a:ext cx="3246676" cy="1608216"/>
          </a:xfrm>
          <a:prstGeom prst="snip1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0" y="8412816"/>
            <a:ext cx="1018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cs typeface="Calibri"/>
              </a:rPr>
              <a:t>Hobby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1" y="8851044"/>
            <a:ext cx="3259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cs typeface="Calibri"/>
              </a:rPr>
              <a:t>Lorem ipsum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dolor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sit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amet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,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consectetur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adipiscing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elit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Morbi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tristique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sapien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nec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nulla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rutrum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imperdiet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1424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294</Words>
  <Application>Microsoft Office PowerPoint</Application>
  <PresentationFormat>A4 (210 x 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18</cp:revision>
  <dcterms:created xsi:type="dcterms:W3CDTF">2016-06-17T12:10:51Z</dcterms:created>
  <dcterms:modified xsi:type="dcterms:W3CDTF">2018-12-21T16:09:51Z</dcterms:modified>
</cp:coreProperties>
</file>