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3CCCC"/>
    <a:srgbClr val="B1DAE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83CD1-DE2F-7148-B944-D98E81788C26}" v="18" dt="2018-10-12T12:26:5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8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F83CD1-DE2F-7148-B944-D98E81788C26}"/>
    <pc:docChg chg="undo custSel modSld">
      <pc:chgData name="Axel Maille" userId="065ad68c099279a8" providerId="LiveId" clId="{03F83CD1-DE2F-7148-B944-D98E81788C26}" dt="2018-10-12T12:27:00.443" v="263" actId="478"/>
      <pc:docMkLst>
        <pc:docMk/>
      </pc:docMkLst>
      <pc:sldChg chg="addSp delSp modSp">
        <pc:chgData name="Axel Maille" userId="065ad68c099279a8" providerId="LiveId" clId="{03F83CD1-DE2F-7148-B944-D98E81788C26}" dt="2018-10-12T12:27:00.443" v="263" actId="478"/>
        <pc:sldMkLst>
          <pc:docMk/>
          <pc:sldMk cId="3889010418" sldId="259"/>
        </pc:sldMkLst>
        <pc:spChg chg="add del mod">
          <ac:chgData name="Axel Maille" userId="065ad68c099279a8" providerId="LiveId" clId="{03F83CD1-DE2F-7148-B944-D98E81788C26}" dt="2018-10-12T12:27:00.443" v="263" actId="478"/>
          <ac:spMkLst>
            <pc:docMk/>
            <pc:sldMk cId="3889010418" sldId="259"/>
            <ac:spMk id="2" creationId="{2DD2D2E0-F6FC-BB46-94DD-3590A2E524E9}"/>
          </ac:spMkLst>
        </pc:spChg>
        <pc:spChg chg="add 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70" creationId="{C6B31258-12AF-D244-B73F-01ABF984DE97}"/>
          </ac:spMkLst>
        </pc:spChg>
        <pc:spChg chg="add mod">
          <ac:chgData name="Axel Maille" userId="065ad68c099279a8" providerId="LiveId" clId="{03F83CD1-DE2F-7148-B944-D98E81788C26}" dt="2018-10-12T12:24:20.076" v="160"/>
          <ac:spMkLst>
            <pc:docMk/>
            <pc:sldMk cId="3889010418" sldId="259"/>
            <ac:spMk id="71" creationId="{03006E64-AD5F-D946-90DE-C1FCF39F6113}"/>
          </ac:spMkLst>
        </pc:spChg>
        <pc:spChg chg="add mod">
          <ac:chgData name="Axel Maille" userId="065ad68c099279a8" providerId="LiveId" clId="{03F83CD1-DE2F-7148-B944-D98E81788C26}" dt="2018-10-12T12:25:19.992" v="171" actId="6549"/>
          <ac:spMkLst>
            <pc:docMk/>
            <pc:sldMk cId="3889010418" sldId="259"/>
            <ac:spMk id="72" creationId="{DA989136-4F7F-2644-8241-AD0F6BA83FDB}"/>
          </ac:spMkLst>
        </pc:spChg>
        <pc:spChg chg="add del mod">
          <ac:chgData name="Axel Maille" userId="065ad68c099279a8" providerId="LiveId" clId="{03F83CD1-DE2F-7148-B944-D98E81788C26}" dt="2018-10-12T12:26:57.777" v="262" actId="478"/>
          <ac:spMkLst>
            <pc:docMk/>
            <pc:sldMk cId="3889010418" sldId="259"/>
            <ac:spMk id="74" creationId="{DA255AA9-717D-DA4B-98AF-B12E3EEA0A79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3.227" v="156" actId="654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2.590" v="165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6.678" v="15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4.198" v="167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7.855" v="15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6.002" v="169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8.978" v="15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8.113" v="17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12.229" v="49" actId="207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0.728" v="162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3.180" v="163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37.866" v="257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3.142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4.448" v="193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0.736" v="187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7.835" v="2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6.248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1.153" v="2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4.237" v="2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7.240" v="2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9.96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0.682" v="2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5.801" v="2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2.429" v="248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6.286" v="256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86" creationId="{00000000-0000-0000-0000-000000000000}"/>
          </ac:spMkLst>
        </pc:spChg>
        <pc:cxnChg chg="del">
          <ac:chgData name="Axel Maille" userId="065ad68c099279a8" providerId="LiveId" clId="{03F83CD1-DE2F-7148-B944-D98E81788C26}" dt="2018-10-12T12:22:20.464" v="42" actId="478"/>
          <ac:cxnSpMkLst>
            <pc:docMk/>
            <pc:sldMk cId="3889010418" sldId="259"/>
            <ac:cxnSpMk id="20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5"/>
          <p:cNvSpPr txBox="1"/>
          <p:nvPr/>
        </p:nvSpPr>
        <p:spPr>
          <a:xfrm>
            <a:off x="2228757" y="4508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solidFill>
                  <a:srgbClr val="333F50"/>
                </a:solidFill>
                <a:cs typeface="Lato Black" panose="020F0A02020204030203" pitchFamily="34" charset="0"/>
              </a:rPr>
              <a:t>Louna</a:t>
            </a:r>
            <a:r>
              <a:rPr lang="en-GB" sz="8000" dirty="0">
                <a:solidFill>
                  <a:srgbClr val="333F50"/>
                </a:solidFill>
                <a:cs typeface="Lato Black" panose="020F0A02020204030203" pitchFamily="34" charset="0"/>
              </a:rPr>
              <a:t> DEVIS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29243" y="2875189"/>
            <a:ext cx="13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ESPERIENZA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5832" y="341089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0915" y="341089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93094" y="367250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5832" y="47557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0915" y="475576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93094" y="5017376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75832" y="61006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0915" y="61006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93094" y="636225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75832" y="74455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0915" y="744551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93094" y="7707127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782992" y="1436785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PROFILO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03045" y="1772003"/>
            <a:ext cx="38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48625" y="8580392"/>
            <a:ext cx="1474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FORMAZIONE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9006143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</a:t>
            </a:r>
            <a:r>
              <a:rPr lang="it-IT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900614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65697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764" y="976569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53194" y="1392827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CONTATTI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6999" y="1768411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Telefono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000 111 333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Cellulare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Indirizzo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Roma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Email: name@mail.com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30664" y="2879716"/>
            <a:ext cx="14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COMPETENZE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41049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Professionale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37105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0249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3393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65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13213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Lingue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4322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5746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060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Tedesco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5063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Personalità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68064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1208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4351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Organizzato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77537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Innovatore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415727" y="377843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415727" y="3778432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415727" y="408656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415727" y="4086562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15727" y="439469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15727" y="4394692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415727" y="4702821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415727" y="4702821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415727" y="545483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415727" y="5454833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415727" y="576296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415727" y="5762963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415727" y="607109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415727" y="6071093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415727" y="686980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15727" y="6869805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415727" y="717793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415727" y="7177935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415727" y="748606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15727" y="7486065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415727" y="7794194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15727" y="7794194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975" y="1275443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975" y="2741386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3220433" y="1275443"/>
            <a:ext cx="0" cy="1465943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3220433" y="2733540"/>
            <a:ext cx="0" cy="7955098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975" y="8423199"/>
            <a:ext cx="3221408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98">
            <a:extLst>
              <a:ext uri="{FF2B5EF4-FFF2-40B4-BE49-F238E27FC236}">
                <a16:creationId xmlns="" xmlns:a16="http://schemas.microsoft.com/office/drawing/2014/main" id="{C6B31258-12AF-D244-B73F-01ABF984DE97}"/>
              </a:ext>
            </a:extLst>
          </p:cNvPr>
          <p:cNvSpPr txBox="1"/>
          <p:nvPr/>
        </p:nvSpPr>
        <p:spPr>
          <a:xfrm>
            <a:off x="3573366" y="87243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1" name="TextBox 99">
            <a:extLst>
              <a:ext uri="{FF2B5EF4-FFF2-40B4-BE49-F238E27FC236}">
                <a16:creationId xmlns="" xmlns:a16="http://schemas.microsoft.com/office/drawing/2014/main" id="{03006E64-AD5F-D946-90DE-C1FCF39F6113}"/>
              </a:ext>
            </a:extLst>
          </p:cNvPr>
          <p:cNvSpPr txBox="1"/>
          <p:nvPr/>
        </p:nvSpPr>
        <p:spPr>
          <a:xfrm>
            <a:off x="4508449" y="872431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2" name="Oval 100">
            <a:extLst>
              <a:ext uri="{FF2B5EF4-FFF2-40B4-BE49-F238E27FC236}">
                <a16:creationId xmlns="" xmlns:a16="http://schemas.microsoft.com/office/drawing/2014/main" id="{DA989136-4F7F-2644-8241-AD0F6BA83FDB}"/>
              </a:ext>
            </a:extLst>
          </p:cNvPr>
          <p:cNvSpPr/>
          <p:nvPr/>
        </p:nvSpPr>
        <p:spPr>
          <a:xfrm>
            <a:off x="3590628" y="8985925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273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38</cp:revision>
  <dcterms:created xsi:type="dcterms:W3CDTF">2017-02-16T03:54:32Z</dcterms:created>
  <dcterms:modified xsi:type="dcterms:W3CDTF">2019-01-31T10:16:43Z</dcterms:modified>
</cp:coreProperties>
</file>