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197"/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331965" y="2156805"/>
            <a:ext cx="152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Esperienza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33CCCC"/>
                </a:solidFill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991662" y="1713047"/>
            <a:ext cx="11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Contatti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87780" y="3139887"/>
            <a:ext cx="100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Profilo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153" y="356853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4579306" y="4708440"/>
            <a:ext cx="1822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Competenze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72079" y="514532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072079" y="544540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072079" y="575979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072079" y="60741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072079" y="63885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072079" y="683542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072079" y="71355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72079" y="7449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2079" y="77642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072079" y="818087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Personalità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72079" y="848095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072079" y="879534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72079" y="910972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072079" y="94283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5465690" y="554993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Terminator 132"/>
          <p:cNvSpPr/>
          <p:nvPr/>
        </p:nvSpPr>
        <p:spPr>
          <a:xfrm>
            <a:off x="6219307" y="548481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5465690" y="586387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934655" y="579875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465690" y="617780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Terminator 138"/>
          <p:cNvSpPr/>
          <p:nvPr/>
        </p:nvSpPr>
        <p:spPr>
          <a:xfrm>
            <a:off x="6219307" y="611268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465690" y="649174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Terminator 141"/>
          <p:cNvSpPr/>
          <p:nvPr/>
        </p:nvSpPr>
        <p:spPr>
          <a:xfrm>
            <a:off x="5934655" y="642662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5465690" y="721611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owchart: Terminator 177"/>
          <p:cNvSpPr/>
          <p:nvPr/>
        </p:nvSpPr>
        <p:spPr>
          <a:xfrm>
            <a:off x="6219307" y="715099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65690" y="753638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owchart: Terminator 179"/>
          <p:cNvSpPr/>
          <p:nvPr/>
        </p:nvSpPr>
        <p:spPr>
          <a:xfrm>
            <a:off x="5934655" y="747125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5465690" y="785664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lowchart: Terminator 187"/>
          <p:cNvSpPr/>
          <p:nvPr/>
        </p:nvSpPr>
        <p:spPr>
          <a:xfrm>
            <a:off x="6219307" y="779152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5465690" y="857048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Terminator 189"/>
          <p:cNvSpPr/>
          <p:nvPr/>
        </p:nvSpPr>
        <p:spPr>
          <a:xfrm>
            <a:off x="6219307" y="850536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/>
          <p:cNvCxnSpPr/>
          <p:nvPr/>
        </p:nvCxnSpPr>
        <p:spPr>
          <a:xfrm flipV="1">
            <a:off x="5465690" y="888442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Terminator 191"/>
          <p:cNvSpPr/>
          <p:nvPr/>
        </p:nvSpPr>
        <p:spPr>
          <a:xfrm>
            <a:off x="5934655" y="881930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5465690" y="919835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Terminator 193"/>
          <p:cNvSpPr/>
          <p:nvPr/>
        </p:nvSpPr>
        <p:spPr>
          <a:xfrm>
            <a:off x="6219307" y="913323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5465690" y="951229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Terminator 195"/>
          <p:cNvSpPr/>
          <p:nvPr/>
        </p:nvSpPr>
        <p:spPr>
          <a:xfrm>
            <a:off x="5934655" y="944717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1290088" y="8026367"/>
            <a:ext cx="1653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Formazione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98641" y="8473925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67998" y="847392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A82387A5-BB1F-5F42-A4B9-6FA10A6BB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79" name="TextBox 201">
            <a:extLst>
              <a:ext uri="{FF2B5EF4-FFF2-40B4-BE49-F238E27FC236}">
                <a16:creationId xmlns="" xmlns:a16="http://schemas.microsoft.com/office/drawing/2014/main" id="{D962460B-AB91-724E-AB5B-2740BF764016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Roma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1" name="Picture 79">
            <a:extLst>
              <a:ext uri="{FF2B5EF4-FFF2-40B4-BE49-F238E27FC236}">
                <a16:creationId xmlns="" xmlns:a16="http://schemas.microsoft.com/office/drawing/2014/main" id="{96F63CE3-A8CF-FC49-86F7-136D9B0DF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84" name="Picture 81">
            <a:extLst>
              <a:ext uri="{FF2B5EF4-FFF2-40B4-BE49-F238E27FC236}">
                <a16:creationId xmlns="" xmlns:a16="http://schemas.microsoft.com/office/drawing/2014/main" id="{3EA696A9-7293-2346-9122-BD0F93B8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85" name="Picture 82">
            <a:extLst>
              <a:ext uri="{FF2B5EF4-FFF2-40B4-BE49-F238E27FC236}">
                <a16:creationId xmlns="" xmlns:a16="http://schemas.microsoft.com/office/drawing/2014/main" id="{D2B809E1-0320-1B40-9D5F-E7B1AA313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89" name="Picture 4">
            <a:extLst>
              <a:ext uri="{FF2B5EF4-FFF2-40B4-BE49-F238E27FC236}">
                <a16:creationId xmlns="" xmlns:a16="http://schemas.microsoft.com/office/drawing/2014/main" id="{CD12696E-C398-6145-B2EB-0F0025254F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0" name="TextBox 85">
            <a:extLst>
              <a:ext uri="{FF2B5EF4-FFF2-40B4-BE49-F238E27FC236}">
                <a16:creationId xmlns="" xmlns:a16="http://schemas.microsoft.com/office/drawing/2014/main" id="{0988CF6D-0ACD-BC42-A439-3AD135BFB008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86">
            <a:extLst>
              <a:ext uri="{FF2B5EF4-FFF2-40B4-BE49-F238E27FC236}">
                <a16:creationId xmlns="" xmlns:a16="http://schemas.microsoft.com/office/drawing/2014/main" id="{2C69A2F5-58B6-8D46-A52A-03BAAAA1A43B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87">
            <a:extLst>
              <a:ext uri="{FF2B5EF4-FFF2-40B4-BE49-F238E27FC236}">
                <a16:creationId xmlns="" xmlns:a16="http://schemas.microsoft.com/office/drawing/2014/main" id="{16AC9607-A377-A544-A0B4-E66DE66CA0C1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219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33</cp:revision>
  <dcterms:created xsi:type="dcterms:W3CDTF">2017-02-16T03:54:32Z</dcterms:created>
  <dcterms:modified xsi:type="dcterms:W3CDTF">2019-01-31T10:13:18Z</dcterms:modified>
</cp:coreProperties>
</file>