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F50"/>
    <a:srgbClr val="22336B"/>
    <a:srgbClr val="1A2555"/>
    <a:srgbClr val="0CF4B4"/>
    <a:srgbClr val="33CCCC"/>
    <a:srgbClr val="F0B5A0"/>
    <a:srgbClr val="82CDD2"/>
    <a:srgbClr val="88D1D7"/>
    <a:srgbClr val="B1DAE0"/>
    <a:srgbClr val="C982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B46E1F-2950-5943-80EB-ABA74C3F813F}" v="9" dt="2018-10-12T12:11:04.3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18" autoAdjust="0"/>
    <p:restoredTop sz="95324" autoAdjust="0"/>
  </p:normalViewPr>
  <p:slideViewPr>
    <p:cSldViewPr snapToGrid="0">
      <p:cViewPr>
        <p:scale>
          <a:sx n="100" d="100"/>
          <a:sy n="100" d="100"/>
        </p:scale>
        <p:origin x="1254" y="-9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7CB46E1F-2950-5943-80EB-ABA74C3F813F}"/>
    <pc:docChg chg="custSel modSld">
      <pc:chgData name="Axel Maille" userId="065ad68c099279a8" providerId="LiveId" clId="{7CB46E1F-2950-5943-80EB-ABA74C3F813F}" dt="2018-10-12T12:12:29.314" v="254" actId="6549"/>
      <pc:docMkLst>
        <pc:docMk/>
      </pc:docMkLst>
      <pc:sldChg chg="delSp modSp">
        <pc:chgData name="Axel Maille" userId="065ad68c099279a8" providerId="LiveId" clId="{7CB46E1F-2950-5943-80EB-ABA74C3F813F}" dt="2018-10-12T12:12:29.314" v="254" actId="6549"/>
        <pc:sldMkLst>
          <pc:docMk/>
          <pc:sldMk cId="1925596453" sldId="258"/>
        </pc:sldMkLst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7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43.760" v="105"/>
          <ac:spMkLst>
            <pc:docMk/>
            <pc:sldMk cId="1925596453" sldId="258"/>
            <ac:spMk id="8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9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0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1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2:27.133" v="252" actId="6549"/>
          <ac:spMkLst>
            <pc:docMk/>
            <pc:sldMk cId="1925596453" sldId="258"/>
            <ac:spMk id="1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5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52.276" v="219"/>
          <ac:spMkLst>
            <pc:docMk/>
            <pc:sldMk cId="1925596453" sldId="258"/>
            <ac:spMk id="1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2:25.997" v="251" actId="6549"/>
          <ac:spMkLst>
            <pc:docMk/>
            <pc:sldMk cId="1925596453" sldId="258"/>
            <ac:spMk id="19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20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54.074" v="220"/>
          <ac:spMkLst>
            <pc:docMk/>
            <pc:sldMk cId="1925596453" sldId="258"/>
            <ac:spMk id="21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2:24.614" v="250" actId="6549"/>
          <ac:spMkLst>
            <pc:docMk/>
            <pc:sldMk cId="1925596453" sldId="258"/>
            <ac:spMk id="2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25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55.633" v="221"/>
          <ac:spMkLst>
            <pc:docMk/>
            <pc:sldMk cId="1925596453" sldId="258"/>
            <ac:spMk id="2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2:29.314" v="254" actId="6549"/>
          <ac:spMkLst>
            <pc:docMk/>
            <pc:sldMk cId="1925596453" sldId="258"/>
            <ac:spMk id="29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30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57.017" v="222"/>
          <ac:spMkLst>
            <pc:docMk/>
            <pc:sldMk cId="1925596453" sldId="258"/>
            <ac:spMk id="31" creationId="{00000000-0000-0000-0000-000000000000}"/>
          </ac:spMkLst>
        </pc:spChg>
        <pc:spChg chg="del">
          <ac:chgData name="Axel Maille" userId="065ad68c099279a8" providerId="LiveId" clId="{7CB46E1F-2950-5943-80EB-ABA74C3F813F}" dt="2018-10-12T12:09:15.081" v="101" actId="478"/>
          <ac:spMkLst>
            <pc:docMk/>
            <pc:sldMk cId="1925596453" sldId="258"/>
            <ac:spMk id="32" creationId="{00000000-0000-0000-0000-000000000000}"/>
          </ac:spMkLst>
        </pc:spChg>
        <pc:spChg chg="del">
          <ac:chgData name="Axel Maille" userId="065ad68c099279a8" providerId="LiveId" clId="{7CB46E1F-2950-5943-80EB-ABA74C3F813F}" dt="2018-10-12T12:09:15.081" v="101" actId="478"/>
          <ac:spMkLst>
            <pc:docMk/>
            <pc:sldMk cId="1925596453" sldId="258"/>
            <ac:spMk id="33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8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85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8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87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88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89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90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91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93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9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95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9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97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99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00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01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0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07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13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1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19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20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21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23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2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25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2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27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29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30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31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3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37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43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4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45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4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1:02.911" v="223"/>
          <ac:spMkLst>
            <pc:docMk/>
            <pc:sldMk cId="1925596453" sldId="258"/>
            <ac:spMk id="147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48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1:04.335" v="224"/>
          <ac:spMkLst>
            <pc:docMk/>
            <pc:sldMk cId="1925596453" sldId="258"/>
            <ac:spMk id="149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50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51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52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5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55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5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57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58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60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61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62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63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6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6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67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68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69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70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72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73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7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75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7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1:32.326" v="246" actId="20577"/>
          <ac:spMkLst>
            <pc:docMk/>
            <pc:sldMk cId="1925596453" sldId="258"/>
            <ac:spMk id="18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201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202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203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51.881" v="121" actId="20577"/>
          <ac:spMkLst>
            <pc:docMk/>
            <pc:sldMk cId="1925596453" sldId="258"/>
            <ac:spMk id="20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205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08.159" v="148" actId="20577"/>
          <ac:spMkLst>
            <pc:docMk/>
            <pc:sldMk cId="1925596453" sldId="258"/>
            <ac:spMk id="20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12.986" v="157" actId="20577"/>
          <ac:spMkLst>
            <pc:docMk/>
            <pc:sldMk cId="1925596453" sldId="258"/>
            <ac:spMk id="207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17.317" v="166" actId="20577"/>
          <ac:spMkLst>
            <pc:docMk/>
            <pc:sldMk cId="1925596453" sldId="258"/>
            <ac:spMk id="208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55.109" v="128" actId="20577"/>
          <ac:spMkLst>
            <pc:docMk/>
            <pc:sldMk cId="1925596453" sldId="258"/>
            <ac:spMk id="209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20.872" v="173" actId="20577"/>
          <ac:spMkLst>
            <pc:docMk/>
            <pc:sldMk cId="1925596453" sldId="258"/>
            <ac:spMk id="210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23.662" v="181" actId="20577"/>
          <ac:spMkLst>
            <pc:docMk/>
            <pc:sldMk cId="1925596453" sldId="258"/>
            <ac:spMk id="211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26.733" v="188" actId="20577"/>
          <ac:spMkLst>
            <pc:docMk/>
            <pc:sldMk cId="1925596453" sldId="258"/>
            <ac:spMk id="212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58.872" v="140" actId="20577"/>
          <ac:spMkLst>
            <pc:docMk/>
            <pc:sldMk cId="1925596453" sldId="258"/>
            <ac:spMk id="213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30.097" v="195" actId="20577"/>
          <ac:spMkLst>
            <pc:docMk/>
            <pc:sldMk cId="1925596453" sldId="258"/>
            <ac:spMk id="21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33.056" v="202" actId="20577"/>
          <ac:spMkLst>
            <pc:docMk/>
            <pc:sldMk cId="1925596453" sldId="258"/>
            <ac:spMk id="215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37.746" v="210" actId="20577"/>
          <ac:spMkLst>
            <pc:docMk/>
            <pc:sldMk cId="1925596453" sldId="258"/>
            <ac:spMk id="21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43.147" v="218" actId="20577"/>
          <ac:spMkLst>
            <pc:docMk/>
            <pc:sldMk cId="1925596453" sldId="258"/>
            <ac:spMk id="217" creationId="{00000000-0000-0000-0000-000000000000}"/>
          </ac:spMkLst>
        </pc:spChg>
        <pc:cxnChg chg="mod">
          <ac:chgData name="Axel Maille" userId="065ad68c099279a8" providerId="LiveId" clId="{7CB46E1F-2950-5943-80EB-ABA74C3F813F}" dt="2018-10-12T12:09:00.542" v="98" actId="14100"/>
          <ac:cxnSpMkLst>
            <pc:docMk/>
            <pc:sldMk cId="1925596453" sldId="258"/>
            <ac:cxnSpMk id="47" creationId="{00000000-0000-0000-0000-000000000000}"/>
          </ac:cxnSpMkLst>
        </pc:cxnChg>
        <pc:cxnChg chg="del">
          <ac:chgData name="Axel Maille" userId="065ad68c099279a8" providerId="LiveId" clId="{7CB46E1F-2950-5943-80EB-ABA74C3F813F}" dt="2018-10-12T12:09:15.081" v="101" actId="478"/>
          <ac:cxnSpMkLst>
            <pc:docMk/>
            <pc:sldMk cId="1925596453" sldId="258"/>
            <ac:cxnSpMk id="184" creationId="{00000000-0000-0000-0000-000000000000}"/>
          </ac:cxnSpMkLst>
        </pc:cxnChg>
        <pc:cxnChg chg="mod">
          <ac:chgData name="Axel Maille" userId="065ad68c099279a8" providerId="LiveId" clId="{7CB46E1F-2950-5943-80EB-ABA74C3F813F}" dt="2018-10-12T12:09:07.803" v="100" actId="14100"/>
          <ac:cxnSpMkLst>
            <pc:docMk/>
            <pc:sldMk cId="1925596453" sldId="258"/>
            <ac:cxnSpMk id="187" creationId="{00000000-0000-0000-0000-000000000000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414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32" b="44683"/>
          <a:stretch/>
        </p:blipFill>
        <p:spPr>
          <a:xfrm>
            <a:off x="0" y="0"/>
            <a:ext cx="7562849" cy="182797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0"/>
            <a:ext cx="7562850" cy="1827972"/>
          </a:xfrm>
          <a:prstGeom prst="rect">
            <a:avLst/>
          </a:prstGeom>
          <a:solidFill>
            <a:srgbClr val="333F5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0" y="1827972"/>
            <a:ext cx="7562850" cy="4571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3596544" y="2085166"/>
            <a:ext cx="970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cs typeface="Lato" panose="020F0502020204030203" pitchFamily="34" charset="0"/>
              </a:rPr>
              <a:t>Esperienza</a:t>
            </a:r>
            <a:endParaRPr lang="en-GB" sz="1400" dirty="0">
              <a:solidFill>
                <a:schemeClr val="accent4">
                  <a:lumMod val="20000"/>
                  <a:lumOff val="8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19858" y="2468946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54941" y="2468946"/>
            <a:ext cx="2564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Società</a:t>
            </a:r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Posizione</a:t>
            </a:r>
            <a:r>
              <a:rPr lang="en-GB" sz="1000" i="1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637120" y="2730556"/>
            <a:ext cx="846386" cy="84638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rgbClr val="333F50"/>
                </a:solidFill>
              </a:rPr>
              <a:t>LOGO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19858" y="3813821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54941" y="3813821"/>
            <a:ext cx="2564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Società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Posizione</a:t>
            </a:r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3637120" y="4075431"/>
            <a:ext cx="846386" cy="84638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rgbClr val="333F50"/>
                </a:solidFill>
              </a:rPr>
              <a:t>LOGO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19858" y="5158696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54941" y="5158696"/>
            <a:ext cx="2564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Società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Posizione</a:t>
            </a:r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637120" y="5420306"/>
            <a:ext cx="846386" cy="84638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rgbClr val="333F50"/>
                </a:solidFill>
              </a:rPr>
              <a:t>LOGO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619858" y="6503572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54941" y="6503572"/>
            <a:ext cx="2564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Società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Posizione</a:t>
            </a:r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3637120" y="6765182"/>
            <a:ext cx="846386" cy="84638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rgbClr val="333F50"/>
                </a:solidFill>
              </a:rPr>
              <a:t>LOGO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3572" y="3503935"/>
            <a:ext cx="7059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cs typeface="Lato" panose="020F0502020204030203" pitchFamily="34" charset="0"/>
              </a:rPr>
              <a:t>Profilo</a:t>
            </a:r>
            <a:r>
              <a:rPr lang="en-GB" sz="1400" dirty="0" smtClean="0">
                <a:solidFill>
                  <a:schemeClr val="accent4">
                    <a:lumMod val="20000"/>
                    <a:lumOff val="8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400" dirty="0">
              <a:solidFill>
                <a:schemeClr val="accent4">
                  <a:lumMod val="20000"/>
                  <a:lumOff val="8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3572" y="3769705"/>
            <a:ext cx="290664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fames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ac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ante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primis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in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Etiam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bibendum, ante nec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posuere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odio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enim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semper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tortor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id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eleifend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mi ante vitae ex. 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3596544" y="7817119"/>
            <a:ext cx="10414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>
                <a:solidFill>
                  <a:schemeClr val="accent4">
                    <a:lumMod val="20000"/>
                    <a:lumOff val="80000"/>
                  </a:schemeClr>
                </a:solidFill>
                <a:cs typeface="Lato" panose="020F0502020204030203" pitchFamily="34" charset="0"/>
              </a:rPr>
              <a:t>F</a:t>
            </a:r>
            <a:r>
              <a:rPr lang="en-GB" sz="1400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cs typeface="Lato" panose="020F0502020204030203" pitchFamily="34" charset="0"/>
              </a:rPr>
              <a:t>ormazione</a:t>
            </a:r>
            <a:endParaRPr lang="en-GB" sz="1400" dirty="0">
              <a:solidFill>
                <a:schemeClr val="accent4">
                  <a:lumMod val="20000"/>
                  <a:lumOff val="8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4350501" y="8162227"/>
            <a:ext cx="276877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Università</a:t>
            </a:r>
            <a:r>
              <a:rPr lang="es-ES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 – Laurea </a:t>
            </a:r>
            <a:endParaRPr lang="en-PH" sz="11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3619858" y="8162227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4350501" y="8851441"/>
            <a:ext cx="276877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>
                <a:solidFill>
                  <a:schemeClr val="bg1"/>
                </a:solidFill>
                <a:cs typeface="Lato" panose="020F0502020204030203" pitchFamily="34" charset="0"/>
              </a:rPr>
              <a:t>Università</a:t>
            </a:r>
            <a:r>
              <a:rPr lang="es-ES" sz="1100" dirty="0">
                <a:solidFill>
                  <a:schemeClr val="bg1"/>
                </a:solidFill>
                <a:cs typeface="Lato" panose="020F0502020204030203" pitchFamily="34" charset="0"/>
              </a:rPr>
              <a:t> – Laurea </a:t>
            </a:r>
            <a:endParaRPr lang="en-PH" sz="11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3619858" y="8851441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443572" y="2085166"/>
            <a:ext cx="772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smtClean="0">
                <a:solidFill>
                  <a:schemeClr val="accent4">
                    <a:lumMod val="20000"/>
                    <a:lumOff val="80000"/>
                  </a:schemeClr>
                </a:solidFill>
                <a:cs typeface="Lato" panose="020F0502020204030203" pitchFamily="34" charset="0"/>
              </a:rPr>
              <a:t>Contatti</a:t>
            </a:r>
            <a:endParaRPr lang="en-GB" sz="1400" dirty="0">
              <a:solidFill>
                <a:schemeClr val="accent4">
                  <a:lumMod val="20000"/>
                  <a:lumOff val="8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806797" y="2985157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12 </a:t>
            </a:r>
            <a:r>
              <a:rPr lang="en-PH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Street Name, Roma</a:t>
            </a:r>
            <a:endParaRPr lang="en-PH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443572" y="5157046"/>
            <a:ext cx="11411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cs typeface="Lato" panose="020F0502020204030203" pitchFamily="34" charset="0"/>
              </a:rPr>
              <a:t>Competenze</a:t>
            </a:r>
            <a:r>
              <a:rPr lang="en-GB" sz="1400" dirty="0" smtClean="0">
                <a:solidFill>
                  <a:schemeClr val="accent4">
                    <a:lumMod val="20000"/>
                    <a:lumOff val="8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400" dirty="0">
              <a:solidFill>
                <a:schemeClr val="accent4">
                  <a:lumMod val="20000"/>
                  <a:lumOff val="8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443572" y="5502146"/>
            <a:ext cx="2727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Professionale</a:t>
            </a:r>
            <a:endParaRPr lang="en-GB" sz="105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443572" y="5802228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443572" y="6116612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443572" y="6430996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443572" y="674538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Google GA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443572" y="7223779"/>
            <a:ext cx="2727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Lingue</a:t>
            </a:r>
            <a:r>
              <a:rPr lang="en-GB" sz="1050" b="1" i="1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5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443572" y="752386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Inglese</a:t>
            </a:r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443572" y="783824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Francese</a:t>
            </a:r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443572" y="815262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Spagnolo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443572" y="8592289"/>
            <a:ext cx="2727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Personalità</a:t>
            </a:r>
            <a:endParaRPr lang="en-GB" sz="105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443572" y="889237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Creativo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443572" y="920675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Serio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443572" y="952113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Innovatore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443572" y="9839736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Organizzato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pic>
        <p:nvPicPr>
          <p:cNvPr id="80" name="Picture 7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85" y="3039273"/>
            <a:ext cx="168487" cy="168487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34" y="2491373"/>
            <a:ext cx="125989" cy="125989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460" y="2854386"/>
            <a:ext cx="144337" cy="1443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84" y="2657911"/>
            <a:ext cx="155926" cy="155926"/>
          </a:xfrm>
          <a:prstGeom prst="rect">
            <a:avLst/>
          </a:prstGeom>
        </p:spPr>
      </p:pic>
      <p:sp>
        <p:nvSpPr>
          <p:cNvPr id="86" name="TextBox 85"/>
          <p:cNvSpPr txBox="1"/>
          <p:nvPr/>
        </p:nvSpPr>
        <p:spPr>
          <a:xfrm>
            <a:off x="806797" y="2412780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000 111 333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806797" y="2603572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000 222 444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806797" y="2794364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name@mail.com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grpSp>
        <p:nvGrpSpPr>
          <p:cNvPr id="81" name="Group 80"/>
          <p:cNvGrpSpPr/>
          <p:nvPr/>
        </p:nvGrpSpPr>
        <p:grpSpPr>
          <a:xfrm>
            <a:off x="1716009" y="5861534"/>
            <a:ext cx="1276102" cy="186915"/>
            <a:chOff x="5790622" y="4729890"/>
            <a:chExt cx="939085" cy="13755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84" name="Oval 83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5" name="Oval 84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Oval 88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0" name="Oval 89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Oval 90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1716009" y="6178025"/>
            <a:ext cx="1276102" cy="186915"/>
            <a:chOff x="5790622" y="4729890"/>
            <a:chExt cx="939085" cy="13755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93" name="Oval 92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Oval 93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Oval 94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6" name="Oval 95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Oval 96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1716009" y="6483151"/>
            <a:ext cx="1276102" cy="186915"/>
            <a:chOff x="5790622" y="4729890"/>
            <a:chExt cx="939085" cy="13755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99" name="Oval 98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0" name="Oval 99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Oval 100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Oval 103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7" name="Oval 106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1716009" y="6795639"/>
            <a:ext cx="1276102" cy="186915"/>
            <a:chOff x="5790622" y="4729890"/>
            <a:chExt cx="939085" cy="13755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13" name="Oval 112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6" name="Oval 115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9" name="Oval 118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0" name="Oval 119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1" name="Oval 120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1716009" y="7586045"/>
            <a:ext cx="1276102" cy="186915"/>
            <a:chOff x="5790622" y="4729890"/>
            <a:chExt cx="939085" cy="13755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23" name="Oval 122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4" name="Oval 123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5" name="Oval 124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6" name="Oval 125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7" name="Oval 126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1716009" y="7902536"/>
            <a:ext cx="1276102" cy="186915"/>
            <a:chOff x="5790622" y="4729890"/>
            <a:chExt cx="939085" cy="13755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29" name="Oval 128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0" name="Oval 129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1" name="Oval 130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4" name="Oval 133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7" name="Oval 136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1716009" y="8207662"/>
            <a:ext cx="1276102" cy="186915"/>
            <a:chOff x="5790622" y="4729890"/>
            <a:chExt cx="939085" cy="13755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43" name="Oval 142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4" name="Oval 143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5" name="Oval 144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1" name="Oval 150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2" name="Oval 151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1716009" y="8978897"/>
            <a:ext cx="1276102" cy="186915"/>
            <a:chOff x="5790622" y="4729890"/>
            <a:chExt cx="939085" cy="13755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54" name="Oval 153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5" name="Oval 154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6" name="Oval 155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7" name="Oval 156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8" name="Oval 157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1716009" y="9295388"/>
            <a:ext cx="1276102" cy="186915"/>
            <a:chOff x="5790622" y="4729890"/>
            <a:chExt cx="939085" cy="13755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60" name="Oval 159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1" name="Oval 160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2" name="Oval 161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3" name="Oval 162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4" name="Oval 163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1716009" y="9600514"/>
            <a:ext cx="1276102" cy="186915"/>
            <a:chOff x="5790622" y="4729890"/>
            <a:chExt cx="939085" cy="13755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66" name="Oval 165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8" name="Oval 167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9" name="Oval 168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0" name="Oval 169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1716009" y="9913002"/>
            <a:ext cx="1276102" cy="186915"/>
            <a:chOff x="5790622" y="4729890"/>
            <a:chExt cx="939085" cy="13755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72" name="Oval 171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3" name="Oval 172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4" name="Oval 173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5" name="Oval 174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6" name="Oval 175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81" name="Straight Connector 180"/>
          <p:cNvCxnSpPr/>
          <p:nvPr/>
        </p:nvCxnSpPr>
        <p:spPr>
          <a:xfrm>
            <a:off x="1421567" y="2254443"/>
            <a:ext cx="18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4718636" y="2254443"/>
            <a:ext cx="2340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4756191" y="7988592"/>
            <a:ext cx="2340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TextBox 185"/>
          <p:cNvSpPr txBox="1"/>
          <p:nvPr/>
        </p:nvSpPr>
        <p:spPr>
          <a:xfrm>
            <a:off x="319644" y="165577"/>
            <a:ext cx="670407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solidFill>
                  <a:schemeClr val="accent4">
                    <a:lumMod val="20000"/>
                    <a:lumOff val="80000"/>
                  </a:schemeClr>
                </a:solidFill>
                <a:cs typeface="Lato Black" panose="020F0A02020204030203" pitchFamily="34" charset="0"/>
              </a:rPr>
              <a:t>Hakim LEFVRE</a:t>
            </a:r>
          </a:p>
        </p:txBody>
      </p:sp>
      <p:cxnSp>
        <p:nvCxnSpPr>
          <p:cNvPr id="47" name="Straight Connector 46"/>
          <p:cNvCxnSpPr>
            <a:cxnSpLocks/>
          </p:cNvCxnSpPr>
          <p:nvPr/>
        </p:nvCxnSpPr>
        <p:spPr>
          <a:xfrm>
            <a:off x="1622513" y="5308824"/>
            <a:ext cx="1656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>
            <a:cxnSpLocks/>
          </p:cNvCxnSpPr>
          <p:nvPr/>
        </p:nvCxnSpPr>
        <p:spPr>
          <a:xfrm>
            <a:off x="1213557" y="3657823"/>
            <a:ext cx="2088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559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221</TotalTime>
  <Words>250</Words>
  <Application>Microsoft Office PowerPoint</Application>
  <PresentationFormat>Personalizado</PresentationFormat>
  <Paragraphs>52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30</cp:revision>
  <dcterms:created xsi:type="dcterms:W3CDTF">2017-02-16T03:54:32Z</dcterms:created>
  <dcterms:modified xsi:type="dcterms:W3CDTF">2019-02-05T08:52:04Z</dcterms:modified>
</cp:coreProperties>
</file>