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0B5A0"/>
    <a:srgbClr val="82CDD2"/>
    <a:srgbClr val="88D1D7"/>
    <a:srgbClr val="B1DAE0"/>
    <a:srgbClr val="C9820F"/>
    <a:srgbClr val="A5927E"/>
    <a:srgbClr val="E7A61B"/>
    <a:srgbClr val="EFD284"/>
    <a:srgbClr val="8B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B2B95-9732-BC44-9FB3-94AF01D22F43}" v="19" dt="2018-10-12T09:35:3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9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104" y="-3462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5B2B95-9732-BC44-9FB3-94AF01D22F43}"/>
    <pc:docChg chg="custSel modSld">
      <pc:chgData name="Axel Maille" userId="065ad68c099279a8" providerId="LiveId" clId="{315B2B95-9732-BC44-9FB3-94AF01D22F43}" dt="2018-10-12T09:35:56.332" v="200" actId="1076"/>
      <pc:docMkLst>
        <pc:docMk/>
      </pc:docMkLst>
      <pc:sldChg chg="addSp delSp modSp">
        <pc:chgData name="Axel Maille" userId="065ad68c099279a8" providerId="LiveId" clId="{315B2B95-9732-BC44-9FB3-94AF01D22F43}" dt="2018-10-12T09:35:56.332" v="200" actId="1076"/>
        <pc:sldMkLst>
          <pc:docMk/>
          <pc:sldMk cId="2374965228" sldId="257"/>
        </pc:sldMkLst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3.824" v="187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7.380" v="188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3.663" v="1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4.993" v="179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6.437" v="180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6.301" v="186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1.284" v="185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11.381" v="184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08.940" v="183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7" creationId="{00000000-0000-0000-0000-000000000000}"/>
          </ac:spMkLst>
        </pc:spChg>
        <pc:picChg chg="add mod modCrop">
          <ac:chgData name="Axel Maille" userId="065ad68c099279a8" providerId="LiveId" clId="{315B2B95-9732-BC44-9FB3-94AF01D22F43}" dt="2018-10-12T09:35:56.332" v="200" actId="1076"/>
          <ac:picMkLst>
            <pc:docMk/>
            <pc:sldMk cId="2374965228" sldId="257"/>
            <ac:picMk id="3" creationId="{276FE702-3669-2E47-8462-8E1F83F0FD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18001" y="1334882"/>
            <a:ext cx="6726848" cy="9004872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6767" y="134553"/>
            <a:ext cx="563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Eline EMILTON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450" y="1847150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ESPERIENZA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21922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219225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797712" y="245386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SOCIETÀ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0450" y="35371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537125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797712" y="3798735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SOCIETÀ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0450" y="488200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88200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797712" y="514361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SOCIETÀ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80450" y="622687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6226876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797712" y="6488486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SOCIETÀ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164" y="9647430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PROFILO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801" y="9647430"/>
            <a:ext cx="534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2053" y="7760093"/>
            <a:ext cx="920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FORMAZIONE</a:t>
            </a:r>
            <a:endParaRPr lang="en-GB" sz="10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07492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- </a:t>
            </a:r>
            <a:r>
              <a:rPr lang="en-PH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Laurea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807492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721263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-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Laurea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72126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9248" y="3113419"/>
            <a:ext cx="7537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CONTATTI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57885" y="3113419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Telefono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000 111 333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Cellulare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Indirizzo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Street Name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Roma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name@mail.com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13689" y="4293654"/>
            <a:ext cx="9525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COMPETENZE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46383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49384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52528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55671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4164" y="58815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6359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6660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6974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Francese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7288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77310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031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8345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86598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89784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17900" y="1166353"/>
            <a:ext cx="327050" cy="327050"/>
          </a:xfrm>
          <a:prstGeom prst="ellipse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1837183" y="4994897"/>
            <a:ext cx="1420367" cy="133260"/>
            <a:chOff x="1837183" y="4889387"/>
            <a:chExt cx="1420367" cy="1332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37183" y="5308832"/>
            <a:ext cx="1420367" cy="133260"/>
            <a:chOff x="1837183" y="4889387"/>
            <a:chExt cx="1420367" cy="13326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7183" y="5622767"/>
            <a:ext cx="1420367" cy="133260"/>
            <a:chOff x="1837183" y="4889387"/>
            <a:chExt cx="1420367" cy="13326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37183" y="5936702"/>
            <a:ext cx="1420367" cy="133260"/>
            <a:chOff x="1837183" y="4889387"/>
            <a:chExt cx="1420367" cy="13326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37183" y="6692603"/>
            <a:ext cx="1420367" cy="133260"/>
            <a:chOff x="1837183" y="4889387"/>
            <a:chExt cx="1420367" cy="133260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837183" y="7012871"/>
            <a:ext cx="1420367" cy="133260"/>
            <a:chOff x="1837183" y="4889387"/>
            <a:chExt cx="1420367" cy="13326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7183" y="7333139"/>
            <a:ext cx="1420367" cy="133260"/>
            <a:chOff x="1837183" y="4889387"/>
            <a:chExt cx="1420367" cy="133260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837183" y="8072597"/>
            <a:ext cx="1420367" cy="133260"/>
            <a:chOff x="1837183" y="4889387"/>
            <a:chExt cx="1420367" cy="133260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837183" y="8386532"/>
            <a:ext cx="1420367" cy="133260"/>
            <a:chOff x="1837183" y="4889387"/>
            <a:chExt cx="1420367" cy="13326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837183" y="8700467"/>
            <a:ext cx="1420367" cy="133260"/>
            <a:chOff x="1837183" y="4889387"/>
            <a:chExt cx="1420367" cy="133260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37183" y="9014402"/>
            <a:ext cx="1420367" cy="133260"/>
            <a:chOff x="1837183" y="4889387"/>
            <a:chExt cx="1420367" cy="133260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76FE702-3669-2E47-8462-8E1F83F0F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1457885" y="1550084"/>
            <a:ext cx="1332659" cy="1347634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198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2019-01-31T10:04:06Z</dcterms:modified>
</cp:coreProperties>
</file>