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5A0"/>
    <a:srgbClr val="82CDD2"/>
    <a:srgbClr val="88D1D7"/>
    <a:srgbClr val="B1DAE0"/>
    <a:srgbClr val="C9820F"/>
    <a:srgbClr val="A5927E"/>
    <a:srgbClr val="E7A61B"/>
    <a:srgbClr val="EFD284"/>
    <a:srgbClr val="8BD2D8"/>
    <a:srgbClr val="B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FD7C0-C626-3C45-AD82-4C0D8D27E98A}" v="20" dt="2018-10-12T09:24:0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122" y="-1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75FD7C0-C626-3C45-AD82-4C0D8D27E98A}"/>
    <pc:docChg chg="custSel modSld">
      <pc:chgData name="Axel Maille" userId="065ad68c099279a8" providerId="LiveId" clId="{175FD7C0-C626-3C45-AD82-4C0D8D27E98A}" dt="2018-10-12T09:24:30.842" v="234" actId="1582"/>
      <pc:docMkLst>
        <pc:docMk/>
      </pc:docMkLst>
      <pc:sldChg chg="addSp delSp modSp">
        <pc:chgData name="Axel Maille" userId="065ad68c099279a8" providerId="LiveId" clId="{175FD7C0-C626-3C45-AD82-4C0D8D27E98A}" dt="2018-10-12T09:24:30.842" v="234" actId="1582"/>
        <pc:sldMkLst>
          <pc:docMk/>
          <pc:sldMk cId="2374965228" sldId="257"/>
        </pc:sldMkLst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8.875" v="30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1.803" v="2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04.748" v="4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4.394" v="219" actId="113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8.102" v="220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0.351" v="221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2.041" v="222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39.226" v="87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4.124" v="181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8.105" v="182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40.449" v="32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55.457" v="44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9.060" v="78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48.143" v="88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34.243" v="10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2.432" v="11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16.708" v="50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6.010" v="12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9.093" v="127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2.614" v="13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2.242" v="62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7.625" v="14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1.860" v="14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6.226" v="15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20.265" v="178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175FD7C0-C626-3C45-AD82-4C0D8D27E98A}" dt="2018-10-12T09:22:07.752" v="214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38.608" v="31"/>
          <ac:grpSpMkLst>
            <pc:docMk/>
            <pc:sldMk cId="2374965228" sldId="257"/>
            <ac:grpSpMk id="35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16.728" v="28"/>
          <ac:grpSpMkLst>
            <pc:docMk/>
            <pc:sldMk cId="2374965228" sldId="257"/>
            <ac:grpSpMk id="36" creationId="{00000000-0000-0000-0000-000000000000}"/>
          </ac:grpSpMkLst>
        </pc:grpChg>
        <pc:picChg chg="add mod modCrop">
          <ac:chgData name="Axel Maille" userId="065ad68c099279a8" providerId="LiveId" clId="{175FD7C0-C626-3C45-AD82-4C0D8D27E98A}" dt="2018-10-12T09:24:30.842" v="234" actId="1582"/>
          <ac:picMkLst>
            <pc:docMk/>
            <pc:sldMk cId="2374965228" sldId="257"/>
            <ac:picMk id="4" creationId="{79204336-FA1F-3E49-B2F6-554EEE0ADA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r="74808"/>
          <a:stretch/>
        </p:blipFill>
        <p:spPr>
          <a:xfrm>
            <a:off x="-71435" y="-7670"/>
            <a:ext cx="762367" cy="10696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1702" y="38454"/>
            <a:ext cx="5280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cs typeface="Lato Black" panose="020F0A02020204030203" pitchFamily="34" charset="0"/>
              </a:rPr>
              <a:t>Christophe</a:t>
            </a:r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 LION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1076" y="2760889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F0B5A0"/>
                </a:solidFill>
                <a:cs typeface="Lato" panose="020F0502020204030203" pitchFamily="34" charset="0"/>
              </a:rPr>
              <a:t>ESPERIENZA</a:t>
            </a:r>
            <a:endParaRPr lang="en-GB" sz="1050" b="1" dirty="0">
              <a:solidFill>
                <a:srgbClr val="F0B5A0"/>
              </a:solidFill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60602" y="3105989"/>
            <a:ext cx="3464340" cy="5142622"/>
            <a:chOff x="3179716" y="2991923"/>
            <a:chExt cx="3464340" cy="5142622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4800" y="299192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Società</a:t>
              </a:r>
              <a:endParaRPr lang="en-GB" sz="1000" b="1" dirty="0" smtClean="0"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cs typeface="Lato" panose="020F0502020204030203" pitchFamily="34" charset="0"/>
                </a:rPr>
                <a:t>Posizione</a:t>
              </a:r>
              <a:r>
                <a:rPr lang="en-GB" sz="1000" i="1" dirty="0" smtClean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ipsum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dolor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sit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amet</a:t>
              </a:r>
              <a:r>
                <a:rPr lang="fr-FR" sz="1000" dirty="0" smtClean="0">
                  <a:ea typeface="Lato" charset="0"/>
                  <a:cs typeface="Lato" charset="0"/>
                </a:rPr>
                <a:t>,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consectetur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adipiscing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elit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sapien</a:t>
              </a:r>
              <a:r>
                <a:rPr lang="fr-FR" sz="1000" dirty="0" smtClean="0">
                  <a:ea typeface="Lato" charset="0"/>
                  <a:cs typeface="Lato" charset="0"/>
                </a:rPr>
                <a:t> nec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nulla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rutrum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imperdiet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Nullam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faucibus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augue</a:t>
              </a:r>
              <a:r>
                <a:rPr lang="fr-FR" sz="1000" dirty="0" smtClean="0">
                  <a:ea typeface="Lato" charset="0"/>
                  <a:cs typeface="Lato" charset="0"/>
                </a:rPr>
                <a:t> id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velit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luctus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maximus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endParaRPr lang="fr-FR" sz="1000" dirty="0">
                <a:ea typeface="Lato" charset="0"/>
                <a:cs typeface="Lato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 smtClean="0">
                  <a:solidFill>
                    <a:schemeClr val="bg1"/>
                  </a:solidFill>
                </a:rPr>
                <a:t>SOCIETÀ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336798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Società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Posizione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SOCIETÀ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68167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Società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Posizione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SOCIETÀ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7026549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Società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Posizione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SOCIETÀ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09025" y="1495450"/>
            <a:ext cx="3515917" cy="1169551"/>
            <a:chOff x="772439" y="1495450"/>
            <a:chExt cx="3515917" cy="1169551"/>
          </a:xfrm>
        </p:grpSpPr>
        <p:sp>
          <p:nvSpPr>
            <p:cNvPr id="7" name="TextBox 6"/>
            <p:cNvSpPr txBox="1"/>
            <p:nvPr/>
          </p:nvSpPr>
          <p:spPr>
            <a:xfrm>
              <a:off x="772439" y="1495450"/>
              <a:ext cx="67037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EFD284"/>
                  </a:solidFill>
                  <a:cs typeface="Lato" panose="020F0502020204030203" pitchFamily="34" charset="0"/>
                </a:rPr>
                <a:t>PROFILO</a:t>
              </a:r>
              <a:endParaRPr lang="en-GB" sz="1050" b="1" dirty="0">
                <a:solidFill>
                  <a:srgbClr val="EFD284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23479" y="1495450"/>
              <a:ext cx="286487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sit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amet</a:t>
              </a:r>
              <a:r>
                <a:rPr lang="fr-FR" sz="1000" dirty="0"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smtClean="0">
                  <a:cs typeface="Lato" panose="020F0502020204030203" pitchFamily="34" charset="0"/>
                </a:rPr>
                <a:t>  </a:t>
              </a:r>
              <a:r>
                <a:rPr lang="fr-FR" sz="1000" dirty="0" err="1" smtClean="0"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elit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fames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ac</a:t>
              </a:r>
              <a:r>
                <a:rPr lang="fr-FR" sz="1000" dirty="0">
                  <a:cs typeface="Lato" panose="020F0502020204030203" pitchFamily="34" charset="0"/>
                </a:rPr>
                <a:t> ante </a:t>
              </a:r>
              <a:r>
                <a:rPr lang="fr-FR" sz="1000" dirty="0" err="1"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primis</a:t>
              </a:r>
              <a:r>
                <a:rPr lang="fr-FR" sz="1000" dirty="0">
                  <a:cs typeface="Lato" panose="020F0502020204030203" pitchFamily="34" charset="0"/>
                </a:rPr>
                <a:t> in </a:t>
              </a:r>
              <a:r>
                <a:rPr lang="fr-FR" sz="1000" dirty="0" err="1"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Etiam</a:t>
              </a:r>
              <a:r>
                <a:rPr lang="fr-FR" sz="1000" dirty="0">
                  <a:cs typeface="Lato" panose="020F0502020204030203" pitchFamily="34" charset="0"/>
                </a:rPr>
                <a:t> bibendum, ante nec </a:t>
              </a:r>
              <a:r>
                <a:rPr lang="fr-FR" sz="1000" dirty="0" err="1"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posuere</a:t>
              </a:r>
              <a:r>
                <a:rPr lang="fr-FR" sz="1000" dirty="0"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cs typeface="Lato" panose="020F0502020204030203" pitchFamily="34" charset="0"/>
                </a:rPr>
                <a:t>odio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enim</a:t>
              </a:r>
              <a:r>
                <a:rPr lang="fr-FR" sz="1000" dirty="0">
                  <a:cs typeface="Lato" panose="020F0502020204030203" pitchFamily="34" charset="0"/>
                </a:rPr>
                <a:t> semper </a:t>
              </a:r>
              <a:r>
                <a:rPr lang="fr-FR" sz="1000" dirty="0" err="1">
                  <a:cs typeface="Lato" panose="020F0502020204030203" pitchFamily="34" charset="0"/>
                </a:rPr>
                <a:t>tortor</a:t>
              </a:r>
              <a:r>
                <a:rPr lang="fr-FR" sz="1000" dirty="0">
                  <a:cs typeface="Lato" panose="020F0502020204030203" pitchFamily="34" charset="0"/>
                </a:rPr>
                <a:t>, id </a:t>
              </a:r>
              <a:r>
                <a:rPr lang="fr-FR" sz="1000" dirty="0" err="1">
                  <a:cs typeface="Lato" panose="020F0502020204030203" pitchFamily="34" charset="0"/>
                </a:rPr>
                <a:t>eleifend</a:t>
              </a:r>
              <a:r>
                <a:rPr lang="fr-FR" sz="1000" dirty="0">
                  <a:cs typeface="Lato" panose="020F0502020204030203" pitchFamily="34" charset="0"/>
                </a:rPr>
                <a:t> mi ante vitae ex. 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3863806" y="8661142"/>
            <a:ext cx="920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C9820F"/>
                </a:solidFill>
                <a:cs typeface="Lato" panose="020F0502020204030203" pitchFamily="34" charset="0"/>
              </a:rPr>
              <a:t>FORMAZIONE</a:t>
            </a:r>
            <a:endParaRPr lang="en-GB" sz="1000" b="1" dirty="0">
              <a:solidFill>
                <a:srgbClr val="C9820F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8988665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cs typeface="Lato" panose="020F0502020204030203" pitchFamily="34" charset="0"/>
              </a:rPr>
              <a:t>Università</a:t>
            </a:r>
            <a:r>
              <a:rPr lang="es-ES" sz="1000" dirty="0" smtClean="0">
                <a:cs typeface="Lato" panose="020F0502020204030203" pitchFamily="34" charset="0"/>
              </a:rPr>
              <a:t> – Laurea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860601" y="898866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9633919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Università</a:t>
            </a:r>
            <a:r>
              <a:rPr lang="es-ES" sz="1000" dirty="0">
                <a:cs typeface="Lato" panose="020F0502020204030203" pitchFamily="34" charset="0"/>
              </a:rPr>
              <a:t> – Laurea 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860601" y="963391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31931" y="1495450"/>
            <a:ext cx="2739555" cy="861774"/>
            <a:chOff x="4849476" y="1495450"/>
            <a:chExt cx="2739555" cy="861774"/>
          </a:xfrm>
        </p:grpSpPr>
        <p:sp>
          <p:nvSpPr>
            <p:cNvPr id="201" name="TextBox 200"/>
            <p:cNvSpPr txBox="1"/>
            <p:nvPr/>
          </p:nvSpPr>
          <p:spPr>
            <a:xfrm>
              <a:off x="4849476" y="1495450"/>
              <a:ext cx="75373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82CDD2"/>
                  </a:solidFill>
                  <a:cs typeface="Lato" panose="020F0502020204030203" pitchFamily="34" charset="0"/>
                </a:rPr>
                <a:t>CONTATTI</a:t>
              </a:r>
              <a:endParaRPr lang="en-GB" sz="1050" b="1" dirty="0">
                <a:solidFill>
                  <a:srgbClr val="82CDD2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597508" y="1495450"/>
              <a:ext cx="199152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Telefono</a:t>
              </a:r>
              <a:r>
                <a:rPr lang="en-GB" sz="1000" dirty="0" smtClean="0">
                  <a:cs typeface="Lato" panose="020F0502020204030203" pitchFamily="34" charset="0"/>
                </a:rPr>
                <a:t>: 000 111 333</a:t>
              </a:r>
            </a:p>
            <a:p>
              <a:r>
                <a:rPr lang="en-GB" sz="1000" b="1" dirty="0" err="1" smtClean="0">
                  <a:cs typeface="Lato" panose="020F0502020204030203" pitchFamily="34" charset="0"/>
                </a:rPr>
                <a:t>Cellulare</a:t>
              </a:r>
              <a:r>
                <a:rPr lang="en-GB" sz="1000" dirty="0" smtClean="0">
                  <a:cs typeface="Lato" panose="020F0502020204030203" pitchFamily="34" charset="0"/>
                </a:rPr>
                <a:t>: 000 222 444</a:t>
              </a:r>
            </a:p>
            <a:p>
              <a:r>
                <a:rPr lang="en-PH" sz="1000" b="1" dirty="0" err="1" smtClean="0">
                  <a:cs typeface="Lato" panose="020F0502020204030203" pitchFamily="34" charset="0"/>
                </a:rPr>
                <a:t>Indirizzo</a:t>
              </a:r>
              <a:r>
                <a:rPr lang="en-PH" sz="1000" dirty="0" smtClean="0">
                  <a:cs typeface="Lato" panose="020F0502020204030203" pitchFamily="34" charset="0"/>
                </a:rPr>
                <a:t>: </a:t>
              </a:r>
              <a:r>
                <a:rPr lang="en-PH" sz="1000" dirty="0">
                  <a:cs typeface="Lato" panose="020F0502020204030203" pitchFamily="34" charset="0"/>
                </a:rPr>
                <a:t>12 </a:t>
              </a:r>
              <a:r>
                <a:rPr lang="en-PH" sz="1000" dirty="0" smtClean="0">
                  <a:cs typeface="Lato" panose="020F0502020204030203" pitchFamily="34" charset="0"/>
                </a:rPr>
                <a:t>Street Name</a:t>
              </a:r>
              <a:endParaRPr lang="en-PH" sz="1000" dirty="0">
                <a:cs typeface="Lato" panose="020F0502020204030203" pitchFamily="34" charset="0"/>
              </a:endParaRPr>
            </a:p>
            <a:p>
              <a:r>
                <a:rPr lang="en-PH" sz="1000" dirty="0" smtClean="0">
                  <a:cs typeface="Lato" panose="020F0502020204030203" pitchFamily="34" charset="0"/>
                </a:rPr>
                <a:t>Roma</a:t>
              </a:r>
              <a:endParaRPr lang="en-PH" sz="1000" dirty="0">
                <a:cs typeface="Lato" panose="020F0502020204030203" pitchFamily="34" charset="0"/>
              </a:endParaRPr>
            </a:p>
            <a:p>
              <a:r>
                <a:rPr lang="en-PH" sz="1000" b="1" dirty="0" smtClean="0">
                  <a:cs typeface="Lato" panose="020F0502020204030203" pitchFamily="34" charset="0"/>
                </a:rPr>
                <a:t>Email</a:t>
              </a:r>
              <a:r>
                <a:rPr lang="en-PH" sz="1000" dirty="0" smtClean="0">
                  <a:cs typeface="Lato" panose="020F0502020204030203" pitchFamily="34" charset="0"/>
                </a:rPr>
                <a:t>: name@mail.com</a:t>
              </a:r>
              <a:endParaRPr lang="en-PH" sz="1000" dirty="0">
                <a:cs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7458" y="2760889"/>
            <a:ext cx="2764029" cy="4874319"/>
            <a:chOff x="707458" y="2614261"/>
            <a:chExt cx="2764029" cy="4874319"/>
          </a:xfrm>
        </p:grpSpPr>
        <p:sp>
          <p:nvSpPr>
            <p:cNvPr id="203" name="TextBox 202"/>
            <p:cNvSpPr txBox="1"/>
            <p:nvPr/>
          </p:nvSpPr>
          <p:spPr>
            <a:xfrm>
              <a:off x="707458" y="2614261"/>
              <a:ext cx="95250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8BD2D8"/>
                  </a:solidFill>
                  <a:cs typeface="Lato" panose="020F0502020204030203" pitchFamily="34" charset="0"/>
                </a:rPr>
                <a:t>COMPETENZE</a:t>
              </a:r>
              <a:endParaRPr lang="en-GB" sz="1050" b="1" dirty="0">
                <a:solidFill>
                  <a:srgbClr val="8BD2D8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43864" y="2959361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Professionale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743864" y="3259443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43864" y="3573827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Design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743864" y="388821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743864" y="4202595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Google GA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43864" y="4640802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Lingue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743864" y="4940884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Inglese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3864" y="5255268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Francese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743864" y="5569652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cs typeface="Lato" panose="020F0502020204030203" pitchFamily="34" charset="0"/>
                </a:rPr>
                <a:t>Tedesco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43864" y="5994912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Personalità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43864" y="6294994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Creativo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43864" y="6609378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cs typeface="Lato" panose="020F0502020204030203" pitchFamily="34" charset="0"/>
                </a:rPr>
                <a:t>Serio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43864" y="6923762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Innovatore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43864" y="7242359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Organizzato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1930661" y="3327294"/>
              <a:ext cx="1451774" cy="152909"/>
              <a:chOff x="1508453" y="3924725"/>
              <a:chExt cx="1451774" cy="152909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930661" y="3635424"/>
              <a:ext cx="1451774" cy="152909"/>
              <a:chOff x="1508453" y="3924725"/>
              <a:chExt cx="1451774" cy="152909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1930661" y="3943554"/>
              <a:ext cx="1451774" cy="152909"/>
              <a:chOff x="1508453" y="3924725"/>
              <a:chExt cx="1451774" cy="152909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1930661" y="4251683"/>
              <a:ext cx="1451774" cy="152909"/>
              <a:chOff x="1508453" y="3924725"/>
              <a:chExt cx="1451774" cy="152909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1930661" y="4963503"/>
              <a:ext cx="1451774" cy="152909"/>
              <a:chOff x="1508453" y="3884533"/>
              <a:chExt cx="1451774" cy="152909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08453" y="3884533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508453" y="3884533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1930661" y="5271633"/>
              <a:ext cx="1451774" cy="152909"/>
              <a:chOff x="1508453" y="3884533"/>
              <a:chExt cx="1451774" cy="152909"/>
            </a:xfrm>
          </p:grpSpPr>
          <p:sp>
            <p:nvSpPr>
              <p:cNvPr id="234" name="Rectangle 233"/>
              <p:cNvSpPr/>
              <p:nvPr/>
            </p:nvSpPr>
            <p:spPr>
              <a:xfrm>
                <a:off x="1508453" y="3884533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1508453" y="3884533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1930661" y="5579763"/>
              <a:ext cx="1451774" cy="152909"/>
              <a:chOff x="1508453" y="3884533"/>
              <a:chExt cx="1451774" cy="152909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508453" y="3884533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508453" y="3884533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1930661" y="6358379"/>
              <a:ext cx="1451774" cy="152909"/>
              <a:chOff x="1508453" y="3924725"/>
              <a:chExt cx="1451774" cy="15290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1930661" y="6666509"/>
              <a:ext cx="1451774" cy="152909"/>
              <a:chOff x="1508453" y="3924725"/>
              <a:chExt cx="1451774" cy="152909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1930661" y="6974639"/>
              <a:ext cx="1451774" cy="152909"/>
              <a:chOff x="1508453" y="3924725"/>
              <a:chExt cx="1451774" cy="152909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1930661" y="7282768"/>
              <a:ext cx="1451774" cy="152909"/>
              <a:chOff x="1508453" y="3924725"/>
              <a:chExt cx="1451774" cy="152909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9204336-FA1F-3E49-B2F6-554EEE0ADA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7"/>
          <a:stretch/>
        </p:blipFill>
        <p:spPr>
          <a:xfrm>
            <a:off x="1144926" y="8174012"/>
            <a:ext cx="1999765" cy="2005244"/>
          </a:xfrm>
          <a:prstGeom prst="ellipse">
            <a:avLst/>
          </a:prstGeom>
          <a:ln w="5715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261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2019-02-05T09:22:48Z</dcterms:modified>
</cp:coreProperties>
</file>