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/>
    <p:restoredTop sz="94650"/>
  </p:normalViewPr>
  <p:slideViewPr>
    <p:cSldViewPr snapToGrid="0" snapToObjects="1">
      <p:cViewPr>
        <p:scale>
          <a:sx n="93" d="100"/>
          <a:sy n="93" d="100"/>
        </p:scale>
        <p:origin x="1386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CA9E-78B5-4E4A-B45F-F610C86FE956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85648-25B6-6A47-8454-A0B59936F1D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6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1" b="18194"/>
          <a:stretch/>
        </p:blipFill>
        <p:spPr>
          <a:xfrm>
            <a:off x="0" y="0"/>
            <a:ext cx="7559675" cy="34362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7559675" cy="3436219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23" b="3592"/>
          <a:stretch/>
        </p:blipFill>
        <p:spPr>
          <a:xfrm>
            <a:off x="125359" y="328548"/>
            <a:ext cx="1866239" cy="187143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248936" y="2314049"/>
            <a:ext cx="2837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ALICIA KARPERSKY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2328712" y="2199984"/>
            <a:ext cx="49479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122"/>
          <p:cNvSpPr txBox="1"/>
          <p:nvPr/>
        </p:nvSpPr>
        <p:spPr>
          <a:xfrm>
            <a:off x="2396691" y="1239534"/>
            <a:ext cx="4880008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100" dirty="0">
              <a:solidFill>
                <a:schemeClr val="bg1"/>
              </a:solidFill>
            </a:endParaRPr>
          </a:p>
          <a:p>
            <a:pPr algn="just"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Etiam</a:t>
            </a:r>
            <a:r>
              <a:rPr lang="fr-FR" sz="1100" dirty="0">
                <a:solidFill>
                  <a:schemeClr val="bg1"/>
                </a:solidFill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posuere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odio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enim</a:t>
            </a:r>
            <a:r>
              <a:rPr lang="fr-FR" sz="1100" dirty="0">
                <a:solidFill>
                  <a:schemeClr val="bg1"/>
                </a:solidFill>
              </a:rPr>
              <a:t> semper </a:t>
            </a:r>
            <a:r>
              <a:rPr lang="fr-FR" sz="1100" dirty="0" err="1">
                <a:solidFill>
                  <a:schemeClr val="bg1"/>
                </a:solidFill>
              </a:rPr>
              <a:t>tortor</a:t>
            </a:r>
            <a:r>
              <a:rPr lang="fr-FR" sz="1100" dirty="0">
                <a:solidFill>
                  <a:schemeClr val="bg1"/>
                </a:solidFill>
              </a:rPr>
              <a:t>, id </a:t>
            </a:r>
            <a:r>
              <a:rPr lang="fr-FR" sz="1100" dirty="0" err="1">
                <a:solidFill>
                  <a:schemeClr val="bg1"/>
                </a:solidFill>
              </a:rPr>
              <a:t>eleifend</a:t>
            </a:r>
            <a:r>
              <a:rPr lang="fr-FR" sz="1100" dirty="0">
                <a:solidFill>
                  <a:schemeClr val="bg1"/>
                </a:solidFill>
              </a:rPr>
              <a:t> mi ante vitae ex.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93405" y="2940795"/>
            <a:ext cx="2138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TITOLO DELLA POSIZIONE</a:t>
            </a:r>
            <a:endParaRPr lang="fr-FR" sz="2000" dirty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1" name="TextBox 32"/>
          <p:cNvSpPr txBox="1"/>
          <p:nvPr/>
        </p:nvSpPr>
        <p:spPr>
          <a:xfrm>
            <a:off x="2781114" y="535148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000 111 333 / 000 222 444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2799305" y="915222"/>
            <a:ext cx="155281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name@mail.com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6" name="TextBox 38"/>
          <p:cNvSpPr txBox="1"/>
          <p:nvPr/>
        </p:nvSpPr>
        <p:spPr>
          <a:xfrm>
            <a:off x="5551061" y="520173"/>
            <a:ext cx="1741417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www.facebook.com/name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7" name="TextBox 40"/>
          <p:cNvSpPr txBox="1"/>
          <p:nvPr/>
        </p:nvSpPr>
        <p:spPr>
          <a:xfrm>
            <a:off x="5533695" y="906148"/>
            <a:ext cx="228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ea typeface="Arial" charset="0"/>
                <a:cs typeface="Arial" charset="0"/>
              </a:rPr>
              <a:t>12 </a:t>
            </a:r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Street Name, </a:t>
            </a:r>
            <a:r>
              <a:rPr lang="en-US" sz="1050" dirty="0" smtClean="0">
                <a:solidFill>
                  <a:schemeClr val="bg1"/>
                </a:solidFill>
                <a:ea typeface="Arial" charset="0"/>
                <a:cs typeface="Arial" charset="0"/>
              </a:rPr>
              <a:t>Roma</a:t>
            </a:r>
            <a:endParaRPr lang="en-US" sz="10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341065" y="4163021"/>
            <a:ext cx="0" cy="295447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62"/>
          <p:cNvSpPr/>
          <p:nvPr/>
        </p:nvSpPr>
        <p:spPr>
          <a:xfrm>
            <a:off x="306121" y="535594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2" name="Oval 63"/>
          <p:cNvSpPr/>
          <p:nvPr/>
        </p:nvSpPr>
        <p:spPr>
          <a:xfrm>
            <a:off x="296041" y="620239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3" name="Oval 61"/>
          <p:cNvSpPr/>
          <p:nvPr/>
        </p:nvSpPr>
        <p:spPr>
          <a:xfrm>
            <a:off x="306121" y="415967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32384" y="3652735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ESPERIENZA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7787" y="4081715"/>
            <a:ext cx="4117313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/>
              <a:t>2010-2015 | </a:t>
            </a:r>
            <a:r>
              <a:rPr lang="fr-FR" sz="1100" b="1" dirty="0" smtClean="0"/>
              <a:t>POSIZIONE | SOCIETÀ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endParaRPr lang="fr-FR" sz="1100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100" dirty="0" smtClean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</a:t>
            </a:r>
            <a:r>
              <a:rPr lang="fr-FR" sz="1100" b="1" dirty="0"/>
              <a:t>POSIZIONE | SOCIETÀ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2010-2015 | </a:t>
            </a:r>
            <a:r>
              <a:rPr lang="fr-FR" sz="1100" b="1" dirty="0"/>
              <a:t>POSIZIONE | SOCIETÀ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5146160" y="4161053"/>
            <a:ext cx="0" cy="2605507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62"/>
          <p:cNvSpPr/>
          <p:nvPr/>
        </p:nvSpPr>
        <p:spPr>
          <a:xfrm>
            <a:off x="5109374" y="41959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63"/>
          <p:cNvSpPr/>
          <p:nvPr/>
        </p:nvSpPr>
        <p:spPr>
          <a:xfrm>
            <a:off x="5101136" y="504448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026860" y="3636485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FORMAZIONE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3" name="object 108"/>
          <p:cNvSpPr txBox="1"/>
          <p:nvPr/>
        </p:nvSpPr>
        <p:spPr>
          <a:xfrm>
            <a:off x="5370268" y="4150322"/>
            <a:ext cx="1906432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</a:t>
            </a:r>
            <a:r>
              <a:rPr lang="fr-FR" sz="1100" b="1" dirty="0" smtClean="0"/>
              <a:t>LAUREA – UNIVERSITÀ</a:t>
            </a:r>
            <a:endParaRPr lang="fr-FR" sz="1100" b="1" dirty="0"/>
          </a:p>
          <a:p>
            <a:pPr defTabSz="685800">
              <a:defRPr/>
            </a:pP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rutrum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.</a:t>
            </a:r>
          </a:p>
          <a:p>
            <a:pPr defTabSz="685800">
              <a:defRPr/>
            </a:pPr>
            <a:endParaRPr lang="fr-FR" sz="1100" b="1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</a:t>
            </a:r>
            <a:r>
              <a:rPr lang="fr-FR" sz="1100" b="1" dirty="0"/>
              <a:t>LAUREA – UNIVERSITÀ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latin typeface="+mj-lt"/>
            </a:endParaRPr>
          </a:p>
          <a:p>
            <a:pPr defTabSz="685800">
              <a:defRPr/>
            </a:pPr>
            <a:r>
              <a:rPr lang="fr-FR" sz="1100" b="1" dirty="0"/>
              <a:t>2012 </a:t>
            </a:r>
            <a:r>
              <a:rPr lang="mr-IN" sz="1100" b="1" dirty="0"/>
              <a:t>–</a:t>
            </a:r>
            <a:r>
              <a:rPr lang="fr-FR" sz="1100" b="1" dirty="0"/>
              <a:t> </a:t>
            </a:r>
            <a:r>
              <a:rPr lang="fr-FR" sz="1100" b="1" dirty="0"/>
              <a:t>LAUREA – UNIVERSITÀ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>
                    <a:lumMod val="6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9" name="Oval 62"/>
          <p:cNvSpPr/>
          <p:nvPr/>
        </p:nvSpPr>
        <p:spPr>
          <a:xfrm>
            <a:off x="5112674" y="587171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Text Placeholder 9"/>
          <p:cNvSpPr txBox="1">
            <a:spLocks/>
          </p:cNvSpPr>
          <p:nvPr/>
        </p:nvSpPr>
        <p:spPr>
          <a:xfrm>
            <a:off x="341065" y="731198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COMPETENZE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4" name="Text Placeholder 40"/>
          <p:cNvSpPr txBox="1">
            <a:spLocks/>
          </p:cNvSpPr>
          <p:nvPr/>
        </p:nvSpPr>
        <p:spPr>
          <a:xfrm>
            <a:off x="557787" y="7697255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>
                <a:latin typeface="Calibri" pitchFamily="34" charset="0"/>
                <a:cs typeface="Calibri" pitchFamily="34" charset="0"/>
              </a:rPr>
              <a:t>Photoshop 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CS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Oval 477"/>
          <p:cNvSpPr/>
          <p:nvPr/>
        </p:nvSpPr>
        <p:spPr>
          <a:xfrm>
            <a:off x="1870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78"/>
          <p:cNvSpPr/>
          <p:nvPr/>
        </p:nvSpPr>
        <p:spPr>
          <a:xfrm>
            <a:off x="2023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79"/>
          <p:cNvSpPr/>
          <p:nvPr/>
        </p:nvSpPr>
        <p:spPr>
          <a:xfrm>
            <a:off x="21757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0"/>
          <p:cNvSpPr/>
          <p:nvPr/>
        </p:nvSpPr>
        <p:spPr>
          <a:xfrm>
            <a:off x="23281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1"/>
          <p:cNvSpPr/>
          <p:nvPr/>
        </p:nvSpPr>
        <p:spPr>
          <a:xfrm>
            <a:off x="24805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82"/>
          <p:cNvSpPr/>
          <p:nvPr/>
        </p:nvSpPr>
        <p:spPr>
          <a:xfrm>
            <a:off x="26329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83"/>
          <p:cNvSpPr/>
          <p:nvPr/>
        </p:nvSpPr>
        <p:spPr>
          <a:xfrm>
            <a:off x="2785396" y="778633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84"/>
          <p:cNvSpPr/>
          <p:nvPr/>
        </p:nvSpPr>
        <p:spPr>
          <a:xfrm>
            <a:off x="2937796" y="778633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485"/>
          <p:cNvSpPr/>
          <p:nvPr/>
        </p:nvSpPr>
        <p:spPr>
          <a:xfrm>
            <a:off x="18709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486"/>
          <p:cNvSpPr/>
          <p:nvPr/>
        </p:nvSpPr>
        <p:spPr>
          <a:xfrm>
            <a:off x="20233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487"/>
          <p:cNvSpPr/>
          <p:nvPr/>
        </p:nvSpPr>
        <p:spPr>
          <a:xfrm>
            <a:off x="21757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8"/>
          <p:cNvSpPr/>
          <p:nvPr/>
        </p:nvSpPr>
        <p:spPr>
          <a:xfrm>
            <a:off x="23281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9"/>
          <p:cNvSpPr/>
          <p:nvPr/>
        </p:nvSpPr>
        <p:spPr>
          <a:xfrm>
            <a:off x="2480596" y="809216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90"/>
          <p:cNvSpPr/>
          <p:nvPr/>
        </p:nvSpPr>
        <p:spPr>
          <a:xfrm>
            <a:off x="26329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91"/>
          <p:cNvSpPr/>
          <p:nvPr/>
        </p:nvSpPr>
        <p:spPr>
          <a:xfrm>
            <a:off x="27853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2"/>
          <p:cNvSpPr/>
          <p:nvPr/>
        </p:nvSpPr>
        <p:spPr>
          <a:xfrm>
            <a:off x="2937796" y="809216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3"/>
          <p:cNvSpPr/>
          <p:nvPr/>
        </p:nvSpPr>
        <p:spPr>
          <a:xfrm>
            <a:off x="1870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4"/>
          <p:cNvSpPr/>
          <p:nvPr/>
        </p:nvSpPr>
        <p:spPr>
          <a:xfrm>
            <a:off x="2023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495"/>
          <p:cNvSpPr/>
          <p:nvPr/>
        </p:nvSpPr>
        <p:spPr>
          <a:xfrm>
            <a:off x="21757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496"/>
          <p:cNvSpPr/>
          <p:nvPr/>
        </p:nvSpPr>
        <p:spPr>
          <a:xfrm>
            <a:off x="23281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497"/>
          <p:cNvSpPr/>
          <p:nvPr/>
        </p:nvSpPr>
        <p:spPr>
          <a:xfrm>
            <a:off x="24805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498"/>
          <p:cNvSpPr/>
          <p:nvPr/>
        </p:nvSpPr>
        <p:spPr>
          <a:xfrm>
            <a:off x="26329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499"/>
          <p:cNvSpPr/>
          <p:nvPr/>
        </p:nvSpPr>
        <p:spPr>
          <a:xfrm>
            <a:off x="2785396" y="839829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500"/>
          <p:cNvSpPr/>
          <p:nvPr/>
        </p:nvSpPr>
        <p:spPr>
          <a:xfrm>
            <a:off x="2937796" y="839829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501"/>
          <p:cNvSpPr/>
          <p:nvPr/>
        </p:nvSpPr>
        <p:spPr>
          <a:xfrm>
            <a:off x="1870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502"/>
          <p:cNvSpPr/>
          <p:nvPr/>
        </p:nvSpPr>
        <p:spPr>
          <a:xfrm>
            <a:off x="20233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503"/>
          <p:cNvSpPr/>
          <p:nvPr/>
        </p:nvSpPr>
        <p:spPr>
          <a:xfrm>
            <a:off x="21757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504"/>
          <p:cNvSpPr/>
          <p:nvPr/>
        </p:nvSpPr>
        <p:spPr>
          <a:xfrm>
            <a:off x="23281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505"/>
          <p:cNvSpPr/>
          <p:nvPr/>
        </p:nvSpPr>
        <p:spPr>
          <a:xfrm>
            <a:off x="24805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506"/>
          <p:cNvSpPr/>
          <p:nvPr/>
        </p:nvSpPr>
        <p:spPr>
          <a:xfrm>
            <a:off x="2632996" y="871071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507"/>
          <p:cNvSpPr/>
          <p:nvPr/>
        </p:nvSpPr>
        <p:spPr>
          <a:xfrm>
            <a:off x="27853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508"/>
          <p:cNvSpPr/>
          <p:nvPr/>
        </p:nvSpPr>
        <p:spPr>
          <a:xfrm>
            <a:off x="2937796" y="871071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Connecteur droit 116"/>
          <p:cNvCxnSpPr/>
          <p:nvPr/>
        </p:nvCxnSpPr>
        <p:spPr>
          <a:xfrm>
            <a:off x="341065" y="7697255"/>
            <a:ext cx="0" cy="132373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Oval 63"/>
          <p:cNvSpPr/>
          <p:nvPr/>
        </p:nvSpPr>
        <p:spPr>
          <a:xfrm>
            <a:off x="292767" y="7822510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63"/>
          <p:cNvSpPr/>
          <p:nvPr/>
        </p:nvSpPr>
        <p:spPr>
          <a:xfrm>
            <a:off x="292766" y="8132368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63"/>
          <p:cNvSpPr/>
          <p:nvPr/>
        </p:nvSpPr>
        <p:spPr>
          <a:xfrm>
            <a:off x="296040" y="842947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63"/>
          <p:cNvSpPr/>
          <p:nvPr/>
        </p:nvSpPr>
        <p:spPr>
          <a:xfrm>
            <a:off x="296040" y="8741892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Text Placeholder 9"/>
          <p:cNvSpPr txBox="1">
            <a:spLocks/>
          </p:cNvSpPr>
          <p:nvPr/>
        </p:nvSpPr>
        <p:spPr>
          <a:xfrm>
            <a:off x="4423720" y="7309964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LINGUE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23" name="Oval 477"/>
          <p:cNvSpPr/>
          <p:nvPr/>
        </p:nvSpPr>
        <p:spPr>
          <a:xfrm>
            <a:off x="5734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478"/>
          <p:cNvSpPr/>
          <p:nvPr/>
        </p:nvSpPr>
        <p:spPr>
          <a:xfrm>
            <a:off x="5886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479"/>
          <p:cNvSpPr/>
          <p:nvPr/>
        </p:nvSpPr>
        <p:spPr>
          <a:xfrm>
            <a:off x="6038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480"/>
          <p:cNvSpPr/>
          <p:nvPr/>
        </p:nvSpPr>
        <p:spPr>
          <a:xfrm>
            <a:off x="61913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481"/>
          <p:cNvSpPr/>
          <p:nvPr/>
        </p:nvSpPr>
        <p:spPr>
          <a:xfrm>
            <a:off x="63437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482"/>
          <p:cNvSpPr/>
          <p:nvPr/>
        </p:nvSpPr>
        <p:spPr>
          <a:xfrm>
            <a:off x="64961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483"/>
          <p:cNvSpPr/>
          <p:nvPr/>
        </p:nvSpPr>
        <p:spPr>
          <a:xfrm>
            <a:off x="66485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484"/>
          <p:cNvSpPr/>
          <p:nvPr/>
        </p:nvSpPr>
        <p:spPr>
          <a:xfrm>
            <a:off x="6800918" y="7764176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485"/>
          <p:cNvSpPr/>
          <p:nvPr/>
        </p:nvSpPr>
        <p:spPr>
          <a:xfrm>
            <a:off x="5734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486"/>
          <p:cNvSpPr/>
          <p:nvPr/>
        </p:nvSpPr>
        <p:spPr>
          <a:xfrm>
            <a:off x="5886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487"/>
          <p:cNvSpPr/>
          <p:nvPr/>
        </p:nvSpPr>
        <p:spPr>
          <a:xfrm>
            <a:off x="6038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488"/>
          <p:cNvSpPr/>
          <p:nvPr/>
        </p:nvSpPr>
        <p:spPr>
          <a:xfrm>
            <a:off x="61913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489"/>
          <p:cNvSpPr/>
          <p:nvPr/>
        </p:nvSpPr>
        <p:spPr>
          <a:xfrm>
            <a:off x="63437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490"/>
          <p:cNvSpPr/>
          <p:nvPr/>
        </p:nvSpPr>
        <p:spPr>
          <a:xfrm>
            <a:off x="64961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491"/>
          <p:cNvSpPr/>
          <p:nvPr/>
        </p:nvSpPr>
        <p:spPr>
          <a:xfrm>
            <a:off x="66485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492"/>
          <p:cNvSpPr/>
          <p:nvPr/>
        </p:nvSpPr>
        <p:spPr>
          <a:xfrm>
            <a:off x="6800918" y="807001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 Placeholder 40"/>
          <p:cNvSpPr txBox="1">
            <a:spLocks/>
          </p:cNvSpPr>
          <p:nvPr/>
        </p:nvSpPr>
        <p:spPr>
          <a:xfrm>
            <a:off x="4407549" y="7683609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Inglese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Francese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noProof="0" dirty="0" smtClean="0">
                <a:latin typeface="Calibri" pitchFamily="34" charset="0"/>
                <a:cs typeface="Calibri" pitchFamily="34" charset="0"/>
              </a:rPr>
              <a:t>Tedesco</a:t>
            </a:r>
            <a:endParaRPr kumimoji="0" lang="sv-SE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0" name="Oval 485"/>
          <p:cNvSpPr/>
          <p:nvPr/>
        </p:nvSpPr>
        <p:spPr>
          <a:xfrm>
            <a:off x="5734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486"/>
          <p:cNvSpPr/>
          <p:nvPr/>
        </p:nvSpPr>
        <p:spPr>
          <a:xfrm>
            <a:off x="5886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487"/>
          <p:cNvSpPr/>
          <p:nvPr/>
        </p:nvSpPr>
        <p:spPr>
          <a:xfrm>
            <a:off x="6038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488"/>
          <p:cNvSpPr/>
          <p:nvPr/>
        </p:nvSpPr>
        <p:spPr>
          <a:xfrm>
            <a:off x="61913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489"/>
          <p:cNvSpPr/>
          <p:nvPr/>
        </p:nvSpPr>
        <p:spPr>
          <a:xfrm>
            <a:off x="63437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490"/>
          <p:cNvSpPr/>
          <p:nvPr/>
        </p:nvSpPr>
        <p:spPr>
          <a:xfrm>
            <a:off x="64961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491"/>
          <p:cNvSpPr/>
          <p:nvPr/>
        </p:nvSpPr>
        <p:spPr>
          <a:xfrm>
            <a:off x="66485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492"/>
          <p:cNvSpPr/>
          <p:nvPr/>
        </p:nvSpPr>
        <p:spPr>
          <a:xfrm>
            <a:off x="6800918" y="8375854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Connecteur droit 147"/>
          <p:cNvCxnSpPr/>
          <p:nvPr/>
        </p:nvCxnSpPr>
        <p:spPr>
          <a:xfrm>
            <a:off x="4129800" y="7683609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Oval 63"/>
          <p:cNvSpPr/>
          <p:nvPr/>
        </p:nvSpPr>
        <p:spPr>
          <a:xfrm>
            <a:off x="4089389" y="7800606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0" name="Oval 63"/>
          <p:cNvSpPr/>
          <p:nvPr/>
        </p:nvSpPr>
        <p:spPr>
          <a:xfrm>
            <a:off x="4089389" y="813236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1" name="Oval 63"/>
          <p:cNvSpPr/>
          <p:nvPr/>
        </p:nvSpPr>
        <p:spPr>
          <a:xfrm>
            <a:off x="4089389" y="8438207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52" name="Text Placeholder 9"/>
          <p:cNvSpPr txBox="1">
            <a:spLocks/>
          </p:cNvSpPr>
          <p:nvPr/>
        </p:nvSpPr>
        <p:spPr>
          <a:xfrm>
            <a:off x="337488" y="9181010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PERSONALITÀ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53" name="Text Placeholder 40"/>
          <p:cNvSpPr txBox="1">
            <a:spLocks/>
          </p:cNvSpPr>
          <p:nvPr/>
        </p:nvSpPr>
        <p:spPr>
          <a:xfrm>
            <a:off x="554210" y="9566278"/>
            <a:ext cx="1313209" cy="889941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Creativo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Organizzato</a:t>
            </a:r>
            <a:endParaRPr kumimoji="0" lang="sv-SE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Leader</a:t>
            </a:r>
            <a:endParaRPr lang="sv-SE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Oval 477"/>
          <p:cNvSpPr/>
          <p:nvPr/>
        </p:nvSpPr>
        <p:spPr>
          <a:xfrm>
            <a:off x="1867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478"/>
          <p:cNvSpPr/>
          <p:nvPr/>
        </p:nvSpPr>
        <p:spPr>
          <a:xfrm>
            <a:off x="2019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479"/>
          <p:cNvSpPr/>
          <p:nvPr/>
        </p:nvSpPr>
        <p:spPr>
          <a:xfrm>
            <a:off x="21722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480"/>
          <p:cNvSpPr/>
          <p:nvPr/>
        </p:nvSpPr>
        <p:spPr>
          <a:xfrm>
            <a:off x="23246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481"/>
          <p:cNvSpPr/>
          <p:nvPr/>
        </p:nvSpPr>
        <p:spPr>
          <a:xfrm>
            <a:off x="24770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482"/>
          <p:cNvSpPr/>
          <p:nvPr/>
        </p:nvSpPr>
        <p:spPr>
          <a:xfrm>
            <a:off x="26294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483"/>
          <p:cNvSpPr/>
          <p:nvPr/>
        </p:nvSpPr>
        <p:spPr>
          <a:xfrm>
            <a:off x="2781819" y="9655353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484"/>
          <p:cNvSpPr/>
          <p:nvPr/>
        </p:nvSpPr>
        <p:spPr>
          <a:xfrm>
            <a:off x="2934219" y="965535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485"/>
          <p:cNvSpPr/>
          <p:nvPr/>
        </p:nvSpPr>
        <p:spPr>
          <a:xfrm>
            <a:off x="18674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486"/>
          <p:cNvSpPr/>
          <p:nvPr/>
        </p:nvSpPr>
        <p:spPr>
          <a:xfrm>
            <a:off x="20198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487"/>
          <p:cNvSpPr/>
          <p:nvPr/>
        </p:nvSpPr>
        <p:spPr>
          <a:xfrm>
            <a:off x="21722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488"/>
          <p:cNvSpPr/>
          <p:nvPr/>
        </p:nvSpPr>
        <p:spPr>
          <a:xfrm>
            <a:off x="23246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489"/>
          <p:cNvSpPr/>
          <p:nvPr/>
        </p:nvSpPr>
        <p:spPr>
          <a:xfrm>
            <a:off x="2477019" y="996119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490"/>
          <p:cNvSpPr/>
          <p:nvPr/>
        </p:nvSpPr>
        <p:spPr>
          <a:xfrm>
            <a:off x="26294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491"/>
          <p:cNvSpPr/>
          <p:nvPr/>
        </p:nvSpPr>
        <p:spPr>
          <a:xfrm>
            <a:off x="27818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492"/>
          <p:cNvSpPr/>
          <p:nvPr/>
        </p:nvSpPr>
        <p:spPr>
          <a:xfrm>
            <a:off x="2934219" y="9961192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493"/>
          <p:cNvSpPr/>
          <p:nvPr/>
        </p:nvSpPr>
        <p:spPr>
          <a:xfrm>
            <a:off x="1867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494"/>
          <p:cNvSpPr/>
          <p:nvPr/>
        </p:nvSpPr>
        <p:spPr>
          <a:xfrm>
            <a:off x="2019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495"/>
          <p:cNvSpPr/>
          <p:nvPr/>
        </p:nvSpPr>
        <p:spPr>
          <a:xfrm>
            <a:off x="21722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496"/>
          <p:cNvSpPr/>
          <p:nvPr/>
        </p:nvSpPr>
        <p:spPr>
          <a:xfrm>
            <a:off x="23246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497"/>
          <p:cNvSpPr/>
          <p:nvPr/>
        </p:nvSpPr>
        <p:spPr>
          <a:xfrm>
            <a:off x="24770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498"/>
          <p:cNvSpPr/>
          <p:nvPr/>
        </p:nvSpPr>
        <p:spPr>
          <a:xfrm>
            <a:off x="26294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499"/>
          <p:cNvSpPr/>
          <p:nvPr/>
        </p:nvSpPr>
        <p:spPr>
          <a:xfrm>
            <a:off x="2781819" y="10267319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500"/>
          <p:cNvSpPr/>
          <p:nvPr/>
        </p:nvSpPr>
        <p:spPr>
          <a:xfrm>
            <a:off x="2934219" y="1026731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0048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6" name="Connecteur droit 185"/>
          <p:cNvCxnSpPr/>
          <p:nvPr/>
        </p:nvCxnSpPr>
        <p:spPr>
          <a:xfrm>
            <a:off x="337488" y="9566278"/>
            <a:ext cx="0" cy="88994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63"/>
          <p:cNvSpPr/>
          <p:nvPr/>
        </p:nvSpPr>
        <p:spPr>
          <a:xfrm>
            <a:off x="289190" y="9691533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8" name="Oval 63"/>
          <p:cNvSpPr/>
          <p:nvPr/>
        </p:nvSpPr>
        <p:spPr>
          <a:xfrm>
            <a:off x="289189" y="10001391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Oval 63"/>
          <p:cNvSpPr/>
          <p:nvPr/>
        </p:nvSpPr>
        <p:spPr>
          <a:xfrm>
            <a:off x="292463" y="10298495"/>
            <a:ext cx="90047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5066550" y="951372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064905" y="10074232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4343365" y="10066489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4337116" y="9508916"/>
            <a:ext cx="413982" cy="4139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6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83" y="9591991"/>
            <a:ext cx="243517" cy="243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7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26" y="10167163"/>
            <a:ext cx="228123" cy="2281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198" name="Picture 8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08" y="10140935"/>
            <a:ext cx="280575" cy="280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pic>
        <p:nvPicPr>
          <p:cNvPr id="200" name="Picture 8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28" y="9576447"/>
            <a:ext cx="294425" cy="274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sp>
        <p:nvSpPr>
          <p:cNvPr id="201" name="Text Placeholder 9"/>
          <p:cNvSpPr txBox="1">
            <a:spLocks/>
          </p:cNvSpPr>
          <p:nvPr/>
        </p:nvSpPr>
        <p:spPr>
          <a:xfrm>
            <a:off x="4423720" y="9066979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HOBBY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9279" y="9479057"/>
            <a:ext cx="16485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</a:p>
        </p:txBody>
      </p:sp>
      <p:cxnSp>
        <p:nvCxnSpPr>
          <p:cNvPr id="202" name="Connecteur droit 201"/>
          <p:cNvCxnSpPr/>
          <p:nvPr/>
        </p:nvCxnSpPr>
        <p:spPr>
          <a:xfrm>
            <a:off x="4089389" y="9432050"/>
            <a:ext cx="0" cy="1058283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9" name="Picture 107">
            <a:extLst>
              <a:ext uri="{FF2B5EF4-FFF2-40B4-BE49-F238E27FC236}">
                <a16:creationId xmlns:a16="http://schemas.microsoft.com/office/drawing/2014/main" xmlns="" id="{904D92B3-62E4-3A46-8268-A920C945BA7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21" y="513328"/>
            <a:ext cx="170227" cy="170227"/>
          </a:xfrm>
          <a:prstGeom prst="rect">
            <a:avLst/>
          </a:prstGeom>
        </p:spPr>
      </p:pic>
      <p:sp>
        <p:nvSpPr>
          <p:cNvPr id="180" name="Oval 1">
            <a:extLst>
              <a:ext uri="{FF2B5EF4-FFF2-40B4-BE49-F238E27FC236}">
                <a16:creationId xmlns:a16="http://schemas.microsoft.com/office/drawing/2014/main" xmlns="" id="{E08496E7-BFF7-DF46-A84B-C67812A286E7}"/>
              </a:ext>
            </a:extLst>
          </p:cNvPr>
          <p:cNvSpPr/>
          <p:nvPr/>
        </p:nvSpPr>
        <p:spPr>
          <a:xfrm>
            <a:off x="2393090" y="44729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2" name="Picture 119">
            <a:extLst>
              <a:ext uri="{FF2B5EF4-FFF2-40B4-BE49-F238E27FC236}">
                <a16:creationId xmlns:a16="http://schemas.microsoft.com/office/drawing/2014/main" xmlns="" id="{7801B2B8-D8D8-5E4A-8B26-B6E28E88D9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50" y="906791"/>
            <a:ext cx="189771" cy="189771"/>
          </a:xfrm>
          <a:prstGeom prst="rect">
            <a:avLst/>
          </a:prstGeom>
        </p:spPr>
      </p:pic>
      <p:sp>
        <p:nvSpPr>
          <p:cNvPr id="183" name="Oval 111">
            <a:extLst>
              <a:ext uri="{FF2B5EF4-FFF2-40B4-BE49-F238E27FC236}">
                <a16:creationId xmlns:a16="http://schemas.microsoft.com/office/drawing/2014/main" xmlns="" id="{868CD0AD-E4C2-B544-A712-35496819C176}"/>
              </a:ext>
            </a:extLst>
          </p:cNvPr>
          <p:cNvSpPr/>
          <p:nvPr/>
        </p:nvSpPr>
        <p:spPr>
          <a:xfrm>
            <a:off x="2396691" y="8534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4" name="Picture 166">
            <a:extLst>
              <a:ext uri="{FF2B5EF4-FFF2-40B4-BE49-F238E27FC236}">
                <a16:creationId xmlns:a16="http://schemas.microsoft.com/office/drawing/2014/main" xmlns="" id="{1B4545F5-4497-A24A-974A-4D9FAC4D56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51" y="886418"/>
            <a:ext cx="196035" cy="196035"/>
          </a:xfrm>
          <a:prstGeom prst="rect">
            <a:avLst/>
          </a:prstGeom>
        </p:spPr>
      </p:pic>
      <p:sp>
        <p:nvSpPr>
          <p:cNvPr id="185" name="Oval 1">
            <a:extLst>
              <a:ext uri="{FF2B5EF4-FFF2-40B4-BE49-F238E27FC236}">
                <a16:creationId xmlns:a16="http://schemas.microsoft.com/office/drawing/2014/main" xmlns="" id="{9F0AB7C3-79E6-114B-9E68-AF754279976E}"/>
              </a:ext>
            </a:extLst>
          </p:cNvPr>
          <p:cNvSpPr/>
          <p:nvPr/>
        </p:nvSpPr>
        <p:spPr>
          <a:xfrm>
            <a:off x="5173404" y="826769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3" name="Picture 17">
            <a:extLst>
              <a:ext uri="{FF2B5EF4-FFF2-40B4-BE49-F238E27FC236}">
                <a16:creationId xmlns:a16="http://schemas.microsoft.com/office/drawing/2014/main" xmlns="" id="{1423CD0B-5F94-5B4A-919C-EF478C154B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12453" y="519059"/>
            <a:ext cx="188992" cy="195089"/>
          </a:xfrm>
          <a:prstGeom prst="rect">
            <a:avLst/>
          </a:prstGeom>
        </p:spPr>
      </p:pic>
      <p:sp>
        <p:nvSpPr>
          <p:cNvPr id="204" name="Oval 177">
            <a:extLst>
              <a:ext uri="{FF2B5EF4-FFF2-40B4-BE49-F238E27FC236}">
                <a16:creationId xmlns:a16="http://schemas.microsoft.com/office/drawing/2014/main" xmlns="" id="{D397CA77-4F2B-BF48-85B3-37E611B4C41A}"/>
              </a:ext>
            </a:extLst>
          </p:cNvPr>
          <p:cNvSpPr/>
          <p:nvPr/>
        </p:nvSpPr>
        <p:spPr>
          <a:xfrm>
            <a:off x="5159326" y="46140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2560</TotalTime>
  <Words>299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32</cp:revision>
  <dcterms:created xsi:type="dcterms:W3CDTF">2017-12-01T17:00:17Z</dcterms:created>
  <dcterms:modified xsi:type="dcterms:W3CDTF">2019-01-31T00:23:22Z</dcterms:modified>
</cp:coreProperties>
</file>