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2554"/>
    <a:srgbClr val="774FA5"/>
    <a:srgbClr val="343C5A"/>
    <a:srgbClr val="583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0"/>
    <p:restoredTop sz="94634"/>
  </p:normalViewPr>
  <p:slideViewPr>
    <p:cSldViewPr snapToGrid="0" snapToObjects="1">
      <p:cViewPr>
        <p:scale>
          <a:sx n="142" d="100"/>
          <a:sy n="142" d="100"/>
        </p:scale>
        <p:origin x="96" y="-3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46AA8-4ED7-D44D-9476-15F2CDFA322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0310A-BAAD-C04E-A12D-8EA0D1A3FCB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73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105339" cy="2172832"/>
          </a:xfrm>
          <a:prstGeom prst="rect">
            <a:avLst/>
          </a:prstGeom>
          <a:gradFill flip="none" rotWithShape="1">
            <a:gsLst>
              <a:gs pos="0">
                <a:srgbClr val="3C2554">
                  <a:shade val="30000"/>
                  <a:satMod val="115000"/>
                </a:srgbClr>
              </a:gs>
              <a:gs pos="50000">
                <a:srgbClr val="3C2554">
                  <a:shade val="67500"/>
                  <a:satMod val="115000"/>
                </a:srgbClr>
              </a:gs>
              <a:gs pos="100000">
                <a:srgbClr val="3C2554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172832"/>
            <a:ext cx="3105339" cy="8518981"/>
          </a:xfrm>
          <a:prstGeom prst="rect">
            <a:avLst/>
          </a:prstGeom>
          <a:solidFill>
            <a:srgbClr val="583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" r="28080"/>
          <a:stretch/>
        </p:blipFill>
        <p:spPr>
          <a:xfrm>
            <a:off x="964899" y="154550"/>
            <a:ext cx="1198880" cy="1201865"/>
          </a:xfrm>
          <a:prstGeom prst="ellipse">
            <a:avLst/>
          </a:prstGeom>
          <a:ln w="57150">
            <a:solidFill>
              <a:srgbClr val="774FA5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554606" y="1464945"/>
            <a:ext cx="1922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CHARLES DEMAISON</a:t>
            </a:r>
            <a:endParaRPr lang="fr-FR" sz="2000" b="1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52056" y="1796561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TITOLO DELLA POSIZIONE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96" y="2513583"/>
            <a:ext cx="322530" cy="32253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68220" y="2480532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CONTATTI</a:t>
            </a:r>
            <a:endParaRPr lang="fr-FR" sz="14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 flipH="1">
            <a:off x="1021029" y="2667471"/>
            <a:ext cx="154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6" y="3038589"/>
            <a:ext cx="222942" cy="247044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419708" y="3023611"/>
            <a:ext cx="1595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 Roma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55541">
            <a:off x="218401" y="3394611"/>
            <a:ext cx="252616" cy="246455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440313" y="3360778"/>
            <a:ext cx="997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000 111 333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99" y="3745479"/>
            <a:ext cx="268775" cy="262802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440313" y="3718331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53" y="4085858"/>
            <a:ext cx="266468" cy="259806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463580" y="4060522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Skype/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85749" y="4653931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LINGUE</a:t>
            </a:r>
            <a:endParaRPr lang="fr-FR" sz="14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 flipH="1">
            <a:off x="887846" y="4848151"/>
            <a:ext cx="1656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796" y="4712510"/>
            <a:ext cx="257718" cy="271282"/>
          </a:xfrm>
          <a:prstGeom prst="rect">
            <a:avLst/>
          </a:prstGeom>
        </p:spPr>
      </p:pic>
      <p:sp>
        <p:nvSpPr>
          <p:cNvPr id="29" name="ZoneTexte 28"/>
          <p:cNvSpPr txBox="1"/>
          <p:nvPr/>
        </p:nvSpPr>
        <p:spPr>
          <a:xfrm>
            <a:off x="207782" y="6765738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COMPETENZE</a:t>
            </a:r>
            <a:endParaRPr lang="fr-FR" sz="16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30" name="Connecteur droit 29"/>
          <p:cNvCxnSpPr/>
          <p:nvPr/>
        </p:nvCxnSpPr>
        <p:spPr>
          <a:xfrm flipH="1">
            <a:off x="1306743" y="6956974"/>
            <a:ext cx="11781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 3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110" y="6817115"/>
            <a:ext cx="301235" cy="279718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308237" y="7448896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315233" y="7168549"/>
            <a:ext cx="1048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Photoshop 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9405" y="7937377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326401" y="7658750"/>
            <a:ext cx="1423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Microsoft Office 17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9405" y="8427578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326401" y="8148951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PHP MySQL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9405" y="8916116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308653" y="8637484"/>
            <a:ext cx="122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Google </a:t>
            </a:r>
            <a:r>
              <a:rPr lang="fr-FR" sz="1200" dirty="0" err="1" smtClean="0">
                <a:solidFill>
                  <a:schemeClr val="bg1"/>
                </a:solidFill>
              </a:rPr>
              <a:t>Analytics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26401" y="9403423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17843" y="9117186"/>
            <a:ext cx="863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Leadership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28742" y="9877148"/>
            <a:ext cx="2536108" cy="201070"/>
          </a:xfrm>
          <a:prstGeom prst="rect">
            <a:avLst/>
          </a:prstGeom>
          <a:solidFill>
            <a:srgbClr val="774FA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308653" y="9598516"/>
            <a:ext cx="780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Creatività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19799" y="7460862"/>
            <a:ext cx="2172519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336043" y="7952265"/>
            <a:ext cx="1933821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336043" y="8441655"/>
            <a:ext cx="1736597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336042" y="8931004"/>
            <a:ext cx="2357686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344709" y="9418311"/>
            <a:ext cx="1736597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351786" y="9892036"/>
            <a:ext cx="2412929" cy="171293"/>
          </a:xfrm>
          <a:prstGeom prst="rect">
            <a:avLst/>
          </a:prstGeom>
          <a:solidFill>
            <a:srgbClr val="3C2554"/>
          </a:solidFill>
          <a:ln>
            <a:solidFill>
              <a:srgbClr val="3C25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609" y="245804"/>
            <a:ext cx="330860" cy="307777"/>
          </a:xfrm>
          <a:prstGeom prst="rect">
            <a:avLst/>
          </a:prstGeom>
        </p:spPr>
      </p:pic>
      <p:sp>
        <p:nvSpPr>
          <p:cNvPr id="57" name="ZoneTexte 56"/>
          <p:cNvSpPr txBox="1"/>
          <p:nvPr/>
        </p:nvSpPr>
        <p:spPr>
          <a:xfrm>
            <a:off x="6151403" y="190719"/>
            <a:ext cx="1135247" cy="400110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ESPERIENZA</a:t>
            </a:r>
            <a:endParaRPr lang="fr-FR" sz="2000" dirty="0">
              <a:solidFill>
                <a:srgbClr val="3C2554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58" name="Connecteur droit 57"/>
          <p:cNvCxnSpPr>
            <a:endCxn id="56" idx="3"/>
          </p:cNvCxnSpPr>
          <p:nvPr/>
        </p:nvCxnSpPr>
        <p:spPr>
          <a:xfrm flipH="1">
            <a:off x="3582468" y="399692"/>
            <a:ext cx="2556000" cy="1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759934"/>
              </p:ext>
            </p:extLst>
          </p:nvPr>
        </p:nvGraphicFramePr>
        <p:xfrm>
          <a:off x="3276677" y="745743"/>
          <a:ext cx="4132495" cy="4526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249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SOCIETÀ | POSIZIONE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</a:p>
                    <a:p>
                      <a:endParaRPr lang="fr-FR" sz="1200" dirty="0">
                        <a:solidFill>
                          <a:srgbClr val="404040"/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SOCIETÀ | POSIZIONE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SOCIETÀ | POSIZIONE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SOCIETÀ | POSIZIONE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rgbClr val="3C255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rgbClr val="3C255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+mn-lt"/>
                          <a:cs typeface="Arial"/>
                        </a:rPr>
                        <a:t>. </a:t>
                      </a:r>
                    </a:p>
                    <a:p>
                      <a:pPr algn="l"/>
                      <a:endParaRPr lang="fr-FR" sz="1100" kern="1200" dirty="0" smtClean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1" name="Image 6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033" y="7121205"/>
            <a:ext cx="305793" cy="305793"/>
          </a:xfrm>
          <a:prstGeom prst="rect">
            <a:avLst/>
          </a:prstGeom>
        </p:spPr>
      </p:pic>
      <p:sp>
        <p:nvSpPr>
          <p:cNvPr id="62" name="ZoneTexte 61"/>
          <p:cNvSpPr txBox="1"/>
          <p:nvPr/>
        </p:nvSpPr>
        <p:spPr>
          <a:xfrm>
            <a:off x="6160110" y="7077137"/>
            <a:ext cx="1181735" cy="400110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FORMAZIONE</a:t>
            </a:r>
            <a:endParaRPr lang="fr-FR" sz="1400" dirty="0">
              <a:solidFill>
                <a:srgbClr val="3C2554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63" name="Connecteur droit 62"/>
          <p:cNvCxnSpPr>
            <a:stCxn id="62" idx="1"/>
            <a:endCxn id="61" idx="3"/>
          </p:cNvCxnSpPr>
          <p:nvPr/>
        </p:nvCxnSpPr>
        <p:spPr>
          <a:xfrm flipH="1" flipV="1">
            <a:off x="3599826" y="7274102"/>
            <a:ext cx="2560284" cy="3090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169846"/>
              </p:ext>
            </p:extLst>
          </p:nvPr>
        </p:nvGraphicFramePr>
        <p:xfrm>
          <a:off x="3319102" y="7526854"/>
          <a:ext cx="4132494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2494"/>
              </a:tblGrid>
              <a:tr h="512678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UNIVERSITÀ │ LAUREA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/>
                      </a:endParaRPr>
                    </a:p>
                  </a:txBody>
                  <a:tcPr>
                    <a:noFill/>
                  </a:tcPr>
                </a:tc>
              </a:tr>
              <a:tr h="694436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en-US" sz="1400" b="1" kern="1200" dirty="0" smtClean="0">
                          <a:solidFill>
                            <a:srgbClr val="774FA5"/>
                          </a:solidFill>
                          <a:effectLst/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UNIVERSITÀ │ LAUREA</a:t>
                      </a:r>
                    </a:p>
                    <a:p>
                      <a:pPr algn="l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2000 – 2003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Arial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6476992" y="5253183"/>
            <a:ext cx="851516" cy="400110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PROFILO</a:t>
            </a:r>
            <a:endParaRPr lang="fr-FR" sz="1400" dirty="0">
              <a:solidFill>
                <a:srgbClr val="3C2554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68" name="Connecteur droit 67"/>
          <p:cNvCxnSpPr/>
          <p:nvPr/>
        </p:nvCxnSpPr>
        <p:spPr>
          <a:xfrm flipH="1">
            <a:off x="3599008" y="5461055"/>
            <a:ext cx="2880000" cy="0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Image 6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217" y="5322611"/>
            <a:ext cx="312214" cy="305118"/>
          </a:xfrm>
          <a:prstGeom prst="rect">
            <a:avLst/>
          </a:prstGeom>
        </p:spPr>
      </p:pic>
      <p:sp>
        <p:nvSpPr>
          <p:cNvPr id="71" name="Rectangle 8"/>
          <p:cNvSpPr/>
          <p:nvPr/>
        </p:nvSpPr>
        <p:spPr>
          <a:xfrm>
            <a:off x="3350620" y="5794965"/>
            <a:ext cx="405002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55934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rgbClr val="7F7F7F"/>
                </a:solidFill>
                <a:cs typeface="Arial"/>
              </a:rPr>
              <a:t>Lorem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ipsum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dolor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sit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amet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,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adipiscing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elit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.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Morbi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sapien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nulla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rutrum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imperdiet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.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Nullam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faucibus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augue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velit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luctus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maximus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.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Interdum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malesuada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fames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ac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ipsum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primis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faucibus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.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Etiam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bibendum, ante nec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luctus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posuere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,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odio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enim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semper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tortor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, id </a:t>
            </a:r>
            <a:r>
              <a:rPr lang="fr-FR" sz="1100" dirty="0" err="1">
                <a:solidFill>
                  <a:srgbClr val="7F7F7F"/>
                </a:solidFill>
                <a:cs typeface="Arial"/>
              </a:rPr>
              <a:t>eleifend</a:t>
            </a:r>
            <a:r>
              <a:rPr lang="fr-FR" sz="1100" dirty="0">
                <a:solidFill>
                  <a:srgbClr val="7F7F7F"/>
                </a:solidFill>
                <a:cs typeface="Arial"/>
              </a:rPr>
              <a:t> mi ante vitae ex. .</a:t>
            </a:r>
          </a:p>
        </p:txBody>
      </p:sp>
      <p:pic>
        <p:nvPicPr>
          <p:cNvPr id="72" name="Image 7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916" y="9532322"/>
            <a:ext cx="275409" cy="275409"/>
          </a:xfrm>
          <a:prstGeom prst="rect">
            <a:avLst/>
          </a:prstGeom>
        </p:spPr>
      </p:pic>
      <p:sp>
        <p:nvSpPr>
          <p:cNvPr id="73" name="ZoneTexte 72"/>
          <p:cNvSpPr txBox="1"/>
          <p:nvPr/>
        </p:nvSpPr>
        <p:spPr>
          <a:xfrm>
            <a:off x="6593235" y="9466915"/>
            <a:ext cx="729688" cy="400110"/>
          </a:xfrm>
          <a:prstGeom prst="rect">
            <a:avLst/>
          </a:prstGeom>
          <a:noFill/>
          <a:ln>
            <a:solidFill>
              <a:srgbClr val="3C2554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fr-FR" sz="2000" dirty="0" smtClean="0">
                <a:solidFill>
                  <a:srgbClr val="3C2554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HOBBY</a:t>
            </a:r>
            <a:endParaRPr lang="fr-FR" sz="1400" dirty="0">
              <a:solidFill>
                <a:srgbClr val="3C2554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74" name="Connecteur droit 73"/>
          <p:cNvCxnSpPr>
            <a:stCxn id="73" idx="1"/>
            <a:endCxn id="72" idx="3"/>
          </p:cNvCxnSpPr>
          <p:nvPr/>
        </p:nvCxnSpPr>
        <p:spPr>
          <a:xfrm flipH="1">
            <a:off x="3603325" y="9666970"/>
            <a:ext cx="2989910" cy="3057"/>
          </a:xfrm>
          <a:prstGeom prst="line">
            <a:avLst/>
          </a:prstGeom>
          <a:ln>
            <a:solidFill>
              <a:srgbClr val="3C25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319102" y="9852097"/>
            <a:ext cx="41324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Morbi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tristique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sapien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nec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nulla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rutrum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imperdiet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87427" y="5258310"/>
            <a:ext cx="2536108" cy="201070"/>
          </a:xfrm>
          <a:prstGeom prst="rect">
            <a:avLst/>
          </a:prstGeom>
          <a:solidFill>
            <a:srgbClr val="3C255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294423" y="4977963"/>
            <a:ext cx="62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Inglese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98595" y="5746791"/>
            <a:ext cx="2536108" cy="201070"/>
          </a:xfrm>
          <a:prstGeom prst="rect">
            <a:avLst/>
          </a:prstGeom>
          <a:solidFill>
            <a:srgbClr val="3C255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305591" y="5468164"/>
            <a:ext cx="739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Francese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98595" y="6236992"/>
            <a:ext cx="2536108" cy="201070"/>
          </a:xfrm>
          <a:prstGeom prst="rect">
            <a:avLst/>
          </a:prstGeom>
          <a:solidFill>
            <a:srgbClr val="3C255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305591" y="5958365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Spagnolo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98989" y="5270276"/>
            <a:ext cx="2172519" cy="171293"/>
          </a:xfrm>
          <a:prstGeom prst="rect">
            <a:avLst/>
          </a:prstGeom>
          <a:solidFill>
            <a:srgbClr val="774FA5"/>
          </a:solidFill>
          <a:ln>
            <a:solidFill>
              <a:srgbClr val="774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315233" y="5761679"/>
            <a:ext cx="1933821" cy="171293"/>
          </a:xfrm>
          <a:prstGeom prst="rect">
            <a:avLst/>
          </a:prstGeom>
          <a:solidFill>
            <a:srgbClr val="774FA5"/>
          </a:solidFill>
          <a:ln>
            <a:solidFill>
              <a:srgbClr val="774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315233" y="6251069"/>
            <a:ext cx="1736597" cy="171293"/>
          </a:xfrm>
          <a:prstGeom prst="rect">
            <a:avLst/>
          </a:prstGeom>
          <a:solidFill>
            <a:srgbClr val="774FA5"/>
          </a:solidFill>
          <a:ln>
            <a:solidFill>
              <a:srgbClr val="774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2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288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53</cp:revision>
  <dcterms:created xsi:type="dcterms:W3CDTF">2017-12-01T14:40:09Z</dcterms:created>
  <dcterms:modified xsi:type="dcterms:W3CDTF">2019-02-04T18:30:11Z</dcterms:modified>
</cp:coreProperties>
</file>