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"/>
    <p:restoredTop sz="94634"/>
  </p:normalViewPr>
  <p:slideViewPr>
    <p:cSldViewPr snapToGrid="0" snapToObjects="1">
      <p:cViewPr>
        <p:scale>
          <a:sx n="98" d="100"/>
          <a:sy n="98" d="100"/>
        </p:scale>
        <p:origin x="1356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F33FE-260D-7548-B868-81DA8FA1F96C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0D454-AE5D-6E42-9085-A6CEB4FAAD8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52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615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72523" y="3089"/>
            <a:ext cx="5700545" cy="1588817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1859130" y="8937697"/>
            <a:ext cx="5700545" cy="1754115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44888" y="8700294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38091" y="7574061"/>
            <a:ext cx="2023997" cy="202399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2385" y="-505"/>
            <a:ext cx="1395411" cy="199151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5616"/>
            <a:ext cx="423705" cy="10686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8" r="8409"/>
          <a:stretch/>
        </p:blipFill>
        <p:spPr>
          <a:xfrm>
            <a:off x="177331" y="249604"/>
            <a:ext cx="2018922" cy="2034224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object 108"/>
          <p:cNvSpPr txBox="1"/>
          <p:nvPr/>
        </p:nvSpPr>
        <p:spPr>
          <a:xfrm>
            <a:off x="503441" y="3252425"/>
            <a:ext cx="311794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LAUREA – </a:t>
            </a:r>
            <a:r>
              <a:rPr lang="fr-FR" sz="1000" b="1" dirty="0" smtClean="0"/>
              <a:t>UNIVERSITÀ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LAUREA – </a:t>
            </a:r>
            <a:r>
              <a:rPr lang="fr-FR" sz="1000" b="1" dirty="0"/>
              <a:t>UNIVERSITÀ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8" name="object 108"/>
          <p:cNvSpPr txBox="1"/>
          <p:nvPr/>
        </p:nvSpPr>
        <p:spPr>
          <a:xfrm>
            <a:off x="3943177" y="3252425"/>
            <a:ext cx="3439736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LAUREA – </a:t>
            </a:r>
            <a:r>
              <a:rPr lang="fr-FR" sz="1000" b="1" dirty="0"/>
              <a:t>UNIVERSITÀ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LAUREA – </a:t>
            </a:r>
            <a:r>
              <a:rPr lang="fr-FR" sz="1000" b="1" dirty="0"/>
              <a:t>UNIVERSITÀ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it-IT" sz="1000" dirty="0"/>
              <a:t>Morbi tristique sapien nec nulla rutrum imperdiet.</a:t>
            </a:r>
            <a:endParaRPr lang="fr-FR" sz="1000" dirty="0" smtClean="0"/>
          </a:p>
        </p:txBody>
      </p:sp>
      <p:sp>
        <p:nvSpPr>
          <p:cNvPr id="9" name="TextBox 27"/>
          <p:cNvSpPr txBox="1"/>
          <p:nvPr/>
        </p:nvSpPr>
        <p:spPr>
          <a:xfrm>
            <a:off x="813861" y="2687142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Formazione</a:t>
            </a:r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0" name="Straight Connector 93"/>
          <p:cNvCxnSpPr/>
          <p:nvPr/>
        </p:nvCxnSpPr>
        <p:spPr>
          <a:xfrm>
            <a:off x="503441" y="305042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3441" y="2755460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" name="TextBox 11"/>
          <p:cNvSpPr txBox="1"/>
          <p:nvPr/>
        </p:nvSpPr>
        <p:spPr>
          <a:xfrm>
            <a:off x="789650" y="4574079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Esperienza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14" name="Straight Connector 21"/>
          <p:cNvCxnSpPr/>
          <p:nvPr/>
        </p:nvCxnSpPr>
        <p:spPr>
          <a:xfrm>
            <a:off x="486935" y="4940065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79230" y="4631952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6" name="object 40"/>
          <p:cNvSpPr txBox="1"/>
          <p:nvPr/>
        </p:nvSpPr>
        <p:spPr>
          <a:xfrm>
            <a:off x="503441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</a:t>
            </a:r>
            <a:r>
              <a:rPr lang="fr-FR" sz="1000" b="1" dirty="0" smtClean="0"/>
              <a:t>POSIZIONE | SOCIETÀ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| POSIZIONE | SOCIETÀ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19" name="object 40"/>
          <p:cNvSpPr txBox="1"/>
          <p:nvPr/>
        </p:nvSpPr>
        <p:spPr>
          <a:xfrm>
            <a:off x="3943177" y="5148801"/>
            <a:ext cx="3059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2010- 2015 | POSIZIONE | SOCIETÀ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2010- 2015 | POSIZIONE | SOCIETÀ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</p:txBody>
      </p:sp>
      <p:sp>
        <p:nvSpPr>
          <p:cNvPr id="20" name="TextBox 26"/>
          <p:cNvSpPr txBox="1"/>
          <p:nvPr/>
        </p:nvSpPr>
        <p:spPr>
          <a:xfrm>
            <a:off x="479230" y="7845692"/>
            <a:ext cx="6756089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1" name="TextBox 11"/>
          <p:cNvSpPr txBox="1"/>
          <p:nvPr/>
        </p:nvSpPr>
        <p:spPr>
          <a:xfrm>
            <a:off x="789650" y="735808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Profilo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86935" y="7724070"/>
            <a:ext cx="6748385" cy="0"/>
          </a:xfrm>
          <a:prstGeom prst="line">
            <a:avLst/>
          </a:prstGeom>
          <a:ln w="12700" cmpd="sng">
            <a:solidFill>
              <a:srgbClr val="00206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79230" y="7415957"/>
            <a:ext cx="150010" cy="15001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2354566" y="851935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bg1"/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bg1"/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bg1"/>
                </a:solidFill>
                <a:latin typeface="+mn-lt"/>
                <a:cs typeface="Avenir Book"/>
              </a:rPr>
              <a:t>Titolo della posizione </a:t>
            </a:r>
            <a:endParaRPr lang="en-US" sz="1511" dirty="0">
              <a:solidFill>
                <a:schemeClr val="bg1"/>
              </a:solidFill>
              <a:latin typeface="+mn-lt"/>
              <a:cs typeface="Avenir Book"/>
            </a:endParaRPr>
          </a:p>
        </p:txBody>
      </p:sp>
      <p:sp>
        <p:nvSpPr>
          <p:cNvPr id="26" name="TextBox 203"/>
          <p:cNvSpPr txBox="1"/>
          <p:nvPr/>
        </p:nvSpPr>
        <p:spPr>
          <a:xfrm>
            <a:off x="2828599" y="2089103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TextBox 204"/>
          <p:cNvSpPr txBox="1"/>
          <p:nvPr/>
        </p:nvSpPr>
        <p:spPr>
          <a:xfrm>
            <a:off x="2828599" y="1719420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TextBox 205"/>
          <p:cNvSpPr txBox="1"/>
          <p:nvPr/>
        </p:nvSpPr>
        <p:spPr>
          <a:xfrm>
            <a:off x="4494992" y="2147795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TextBox 206"/>
          <p:cNvSpPr txBox="1"/>
          <p:nvPr/>
        </p:nvSpPr>
        <p:spPr>
          <a:xfrm>
            <a:off x="4494992" y="1688993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Roma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0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76" y="2148472"/>
            <a:ext cx="295159" cy="295159"/>
          </a:xfrm>
          <a:prstGeom prst="rect">
            <a:avLst/>
          </a:prstGeom>
        </p:spPr>
      </p:pic>
      <p:pic>
        <p:nvPicPr>
          <p:cNvPr id="31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57" y="2078858"/>
            <a:ext cx="279210" cy="279210"/>
          </a:xfrm>
          <a:prstGeom prst="rect">
            <a:avLst/>
          </a:prstGeom>
        </p:spPr>
      </p:pic>
      <p:pic>
        <p:nvPicPr>
          <p:cNvPr id="32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940" y="1714396"/>
            <a:ext cx="251245" cy="251245"/>
          </a:xfrm>
          <a:prstGeom prst="rect">
            <a:avLst/>
          </a:prstGeom>
        </p:spPr>
      </p:pic>
      <p:pic>
        <p:nvPicPr>
          <p:cNvPr id="33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99" y="1732541"/>
            <a:ext cx="302713" cy="30271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576171" y="9089292"/>
            <a:ext cx="13543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PERSONALITÀ</a:t>
            </a:r>
            <a:endParaRPr lang="fr-FR" sz="1600" dirty="0"/>
          </a:p>
        </p:txBody>
      </p:sp>
      <p:sp>
        <p:nvSpPr>
          <p:cNvPr id="38" name="TextBox 45"/>
          <p:cNvSpPr txBox="1"/>
          <p:nvPr/>
        </p:nvSpPr>
        <p:spPr>
          <a:xfrm>
            <a:off x="2345889" y="9585977"/>
            <a:ext cx="8247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Leader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Creativo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Organizzato</a:t>
            </a:r>
            <a:endParaRPr lang="en-US" sz="900" b="1" dirty="0" smtClean="0"/>
          </a:p>
        </p:txBody>
      </p:sp>
      <p:sp>
        <p:nvSpPr>
          <p:cNvPr id="39" name="Rectangle 38"/>
          <p:cNvSpPr/>
          <p:nvPr/>
        </p:nvSpPr>
        <p:spPr>
          <a:xfrm>
            <a:off x="3396178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96178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96178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396178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96179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391139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15650" y="9089292"/>
            <a:ext cx="1351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COMPETENZE</a:t>
            </a:r>
            <a:endParaRPr lang="fr-FR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677168" y="9585977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910315" y="9631497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910315" y="9928182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910315" y="10212454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910315" y="9631496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910316" y="9928099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905276" y="10212454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331</Words>
  <Application>Microsoft Office PowerPoint</Application>
  <PresentationFormat>Personalizado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Lato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2017-12-01T13:00:13Z</dcterms:created>
  <dcterms:modified xsi:type="dcterms:W3CDTF">2019-02-05T09:16:52Z</dcterms:modified>
</cp:coreProperties>
</file>