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5"/>
    <p:restoredTop sz="94634"/>
  </p:normalViewPr>
  <p:slideViewPr>
    <p:cSldViewPr snapToGrid="0" snapToObjects="1">
      <p:cViewPr>
        <p:scale>
          <a:sx n="100" d="100"/>
          <a:sy n="100" d="100"/>
        </p:scale>
        <p:origin x="1014" y="-3468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76BF-190F-9B47-8B1F-6082419EE9E4}" type="datetimeFigureOut">
              <a:rPr lang="fr-FR" smtClean="0"/>
              <a:t>05/02/2019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6BCC-B609-6C45-AC79-D932910CDA3E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76BF-190F-9B47-8B1F-6082419EE9E4}" type="datetimeFigureOut">
              <a:rPr lang="fr-FR" smtClean="0"/>
              <a:t>05/02/2019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6BCC-B609-6C45-AC79-D932910CDA3E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76BF-190F-9B47-8B1F-6082419EE9E4}" type="datetimeFigureOut">
              <a:rPr lang="fr-FR" smtClean="0"/>
              <a:t>05/02/2019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6BCC-B609-6C45-AC79-D932910CDA3E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76BF-190F-9B47-8B1F-6082419EE9E4}" type="datetimeFigureOut">
              <a:rPr lang="fr-FR" smtClean="0"/>
              <a:t>05/02/2019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6BCC-B609-6C45-AC79-D932910CDA3E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76BF-190F-9B47-8B1F-6082419EE9E4}" type="datetimeFigureOut">
              <a:rPr lang="fr-FR" smtClean="0"/>
              <a:t>05/02/2019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6BCC-B609-6C45-AC79-D932910CDA3E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76BF-190F-9B47-8B1F-6082419EE9E4}" type="datetimeFigureOut">
              <a:rPr lang="fr-FR" smtClean="0"/>
              <a:t>05/02/2019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6BCC-B609-6C45-AC79-D932910CDA3E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76BF-190F-9B47-8B1F-6082419EE9E4}" type="datetimeFigureOut">
              <a:rPr lang="fr-FR" smtClean="0"/>
              <a:t>05/02/2019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6BCC-B609-6C45-AC79-D932910CDA3E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76BF-190F-9B47-8B1F-6082419EE9E4}" type="datetimeFigureOut">
              <a:rPr lang="fr-FR" smtClean="0"/>
              <a:t>05/02/2019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6BCC-B609-6C45-AC79-D932910CDA3E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76BF-190F-9B47-8B1F-6082419EE9E4}" type="datetimeFigureOut">
              <a:rPr lang="fr-FR" smtClean="0"/>
              <a:t>05/02/2019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6BCC-B609-6C45-AC79-D932910CDA3E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76BF-190F-9B47-8B1F-6082419EE9E4}" type="datetimeFigureOut">
              <a:rPr lang="fr-FR" smtClean="0"/>
              <a:t>05/02/2019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6BCC-B609-6C45-AC79-D932910CDA3E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76BF-190F-9B47-8B1F-6082419EE9E4}" type="datetimeFigureOut">
              <a:rPr lang="fr-FR" smtClean="0"/>
              <a:t>05/02/2019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6BCC-B609-6C45-AC79-D932910CDA3E}" type="slidenum">
              <a:rPr lang="fr-FR" smtClean="0"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976BF-190F-9B47-8B1F-6082419EE9E4}" type="datetimeFigureOut">
              <a:rPr lang="fr-FR" smtClean="0"/>
              <a:t>05/02/2019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F6BCC-B609-6C45-AC79-D932910CDA3E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486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52625" y="596106"/>
            <a:ext cx="3657600" cy="6096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772319"/>
            <a:ext cx="7562849" cy="25908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46" r="15861"/>
          <a:stretch/>
        </p:blipFill>
        <p:spPr>
          <a:xfrm>
            <a:off x="2652665" y="145625"/>
            <a:ext cx="2118511" cy="2120162"/>
          </a:xfrm>
          <a:prstGeom prst="ellipse">
            <a:avLst/>
          </a:prstGeom>
          <a:ln w="19050">
            <a:solidFill>
              <a:schemeClr val="bg1"/>
            </a:solidFill>
          </a:ln>
        </p:spPr>
      </p:pic>
      <p:sp>
        <p:nvSpPr>
          <p:cNvPr id="8" name="TextBox 203"/>
          <p:cNvSpPr txBox="1"/>
          <p:nvPr/>
        </p:nvSpPr>
        <p:spPr>
          <a:xfrm>
            <a:off x="632095" y="1751602"/>
            <a:ext cx="166639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latin typeface="Lato" panose="020F0502020204030203" pitchFamily="34" charset="0"/>
                <a:cs typeface="Lato" panose="020F0502020204030203" pitchFamily="34" charset="0"/>
              </a:rPr>
              <a:t>name@mail.com</a:t>
            </a:r>
            <a:endParaRPr lang="en-GB" sz="100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9" name="TextBox 204"/>
          <p:cNvSpPr txBox="1"/>
          <p:nvPr/>
        </p:nvSpPr>
        <p:spPr>
          <a:xfrm>
            <a:off x="632095" y="1381919"/>
            <a:ext cx="109440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latin typeface="Lato" panose="020F0502020204030203" pitchFamily="34" charset="0"/>
                <a:cs typeface="Lato" panose="020F0502020204030203" pitchFamily="34" charset="0"/>
              </a:rPr>
              <a:t>000 111 333</a:t>
            </a:r>
            <a:endParaRPr lang="en-GB" sz="100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0" name="TextBox 205"/>
          <p:cNvSpPr txBox="1"/>
          <p:nvPr/>
        </p:nvSpPr>
        <p:spPr>
          <a:xfrm>
            <a:off x="643846" y="2582731"/>
            <a:ext cx="16925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latin typeface="Lato" panose="020F0502020204030203" pitchFamily="34" charset="0"/>
                <a:cs typeface="Lato" panose="020F0502020204030203" pitchFamily="34" charset="0"/>
              </a:rPr>
              <a:t>LinkedIn.com/name</a:t>
            </a:r>
            <a:endParaRPr lang="en-GB" sz="100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1" name="TextBox 206"/>
          <p:cNvSpPr txBox="1"/>
          <p:nvPr/>
        </p:nvSpPr>
        <p:spPr>
          <a:xfrm>
            <a:off x="643846" y="2123929"/>
            <a:ext cx="169636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latin typeface="Lato" panose="020F0502020204030203" pitchFamily="34" charset="0"/>
                <a:cs typeface="Lato" panose="020F0502020204030203" pitchFamily="34" charset="0"/>
              </a:rPr>
              <a:t>12 Street Name</a:t>
            </a:r>
            <a:br>
              <a:rPr lang="en-GB" sz="1000" dirty="0" smtClean="0"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en-GB" sz="1000" dirty="0" smtClean="0">
                <a:latin typeface="Lato" panose="020F0502020204030203" pitchFamily="34" charset="0"/>
                <a:cs typeface="Lato" panose="020F0502020204030203" pitchFamily="34" charset="0"/>
              </a:rPr>
              <a:t>Roma</a:t>
            </a:r>
            <a:endParaRPr lang="en-GB" sz="1000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12" name="Picture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230" y="2583408"/>
            <a:ext cx="295159" cy="295159"/>
          </a:xfrm>
          <a:prstGeom prst="rect">
            <a:avLst/>
          </a:prstGeom>
        </p:spPr>
      </p:pic>
      <p:pic>
        <p:nvPicPr>
          <p:cNvPr id="13" name="Picture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53" y="1741357"/>
            <a:ext cx="279210" cy="279210"/>
          </a:xfrm>
          <a:prstGeom prst="rect">
            <a:avLst/>
          </a:prstGeom>
        </p:spPr>
      </p:pic>
      <p:pic>
        <p:nvPicPr>
          <p:cNvPr id="14" name="Picture 2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436" y="1376895"/>
            <a:ext cx="251245" cy="251245"/>
          </a:xfrm>
          <a:prstGeom prst="rect">
            <a:avLst/>
          </a:prstGeom>
        </p:spPr>
      </p:pic>
      <p:pic>
        <p:nvPicPr>
          <p:cNvPr id="15" name="Picture 2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53" y="2167477"/>
            <a:ext cx="302713" cy="302713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623564" y="949534"/>
            <a:ext cx="9380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dirty="0" smtClean="0">
                <a:solidFill>
                  <a:schemeClr val="tx1"/>
                </a:solidFill>
                <a:latin typeface="Agency FB" panose="020B0503020202020204" pitchFamily="34" charset="0"/>
                <a:ea typeface="Antonio" charset="0"/>
                <a:cs typeface="Antonio" charset="0"/>
              </a:rPr>
              <a:t>CONTATTI</a:t>
            </a:r>
            <a:endParaRPr lang="fr-FR" sz="2000" dirty="0">
              <a:solidFill>
                <a:schemeClr val="tx1"/>
              </a:solidFill>
              <a:latin typeface="Agency FB" panose="020B0503020202020204" pitchFamily="34" charset="0"/>
              <a:ea typeface="Antonio" charset="0"/>
              <a:cs typeface="Antonio" charset="0"/>
            </a:endParaRPr>
          </a:p>
        </p:txBody>
      </p:sp>
      <p:sp>
        <p:nvSpPr>
          <p:cNvPr id="17" name="Rectangle 8"/>
          <p:cNvSpPr/>
          <p:nvPr/>
        </p:nvSpPr>
        <p:spPr>
          <a:xfrm>
            <a:off x="5125353" y="1411217"/>
            <a:ext cx="228080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tabLst>
                <a:tab pos="723900" algn="l"/>
                <a:tab pos="1447800" algn="l"/>
                <a:tab pos="2171700" algn="l"/>
              </a:tabLst>
            </a:pPr>
            <a:r>
              <a:rPr lang="fr-FR" sz="1000" dirty="0" err="1"/>
              <a:t>Lorem</a:t>
            </a:r>
            <a:r>
              <a:rPr lang="fr-FR" sz="1000" dirty="0"/>
              <a:t>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dolor</a:t>
            </a:r>
            <a:r>
              <a:rPr lang="fr-FR" sz="1000" dirty="0"/>
              <a:t> </a:t>
            </a:r>
            <a:r>
              <a:rPr lang="fr-FR" sz="1000" dirty="0" err="1"/>
              <a:t>sit</a:t>
            </a:r>
            <a:r>
              <a:rPr lang="fr-FR" sz="1000" dirty="0"/>
              <a:t> </a:t>
            </a:r>
            <a:r>
              <a:rPr lang="fr-FR" sz="1000" dirty="0" err="1"/>
              <a:t>amet</a:t>
            </a:r>
            <a:r>
              <a:rPr lang="fr-FR" sz="1000" dirty="0"/>
              <a:t>, </a:t>
            </a:r>
            <a:r>
              <a:rPr lang="fr-FR" sz="1000" dirty="0" err="1"/>
              <a:t>consectetur</a:t>
            </a:r>
            <a:r>
              <a:rPr lang="fr-FR" sz="1000" dirty="0"/>
              <a:t> </a:t>
            </a:r>
            <a:r>
              <a:rPr lang="fr-FR" sz="1000" dirty="0" err="1"/>
              <a:t>adipiscing</a:t>
            </a:r>
            <a:r>
              <a:rPr lang="fr-FR" sz="1000" dirty="0"/>
              <a:t> </a:t>
            </a:r>
            <a:r>
              <a:rPr lang="fr-FR" sz="1000" dirty="0" err="1"/>
              <a:t>elit</a:t>
            </a:r>
            <a:r>
              <a:rPr lang="fr-FR" sz="1000" dirty="0"/>
              <a:t>. </a:t>
            </a:r>
            <a:r>
              <a:rPr lang="fr-FR" sz="1000" dirty="0" err="1"/>
              <a:t>Morbi</a:t>
            </a:r>
            <a:r>
              <a:rPr lang="fr-FR" sz="1000" dirty="0"/>
              <a:t> tristique </a:t>
            </a:r>
            <a:r>
              <a:rPr lang="fr-FR" sz="1000" dirty="0" err="1"/>
              <a:t>sapien</a:t>
            </a:r>
            <a:r>
              <a:rPr lang="fr-FR" sz="1000" dirty="0"/>
              <a:t> nec </a:t>
            </a:r>
            <a:r>
              <a:rPr lang="fr-FR" sz="1000" dirty="0" err="1"/>
              <a:t>nulla</a:t>
            </a:r>
            <a:r>
              <a:rPr lang="fr-FR" sz="1000" dirty="0"/>
              <a:t> </a:t>
            </a:r>
            <a:r>
              <a:rPr lang="fr-FR" sz="1000" dirty="0" err="1"/>
              <a:t>rutrum</a:t>
            </a:r>
            <a:r>
              <a:rPr lang="fr-FR" sz="1000" dirty="0"/>
              <a:t> </a:t>
            </a:r>
            <a:r>
              <a:rPr lang="fr-FR" sz="1000" dirty="0" err="1"/>
              <a:t>imperdiet</a:t>
            </a:r>
            <a:r>
              <a:rPr lang="fr-FR" sz="1000" dirty="0"/>
              <a:t>. </a:t>
            </a:r>
            <a:r>
              <a:rPr lang="fr-FR" sz="1000" dirty="0" err="1"/>
              <a:t>Nullam</a:t>
            </a:r>
            <a:r>
              <a:rPr lang="fr-FR" sz="1000" dirty="0"/>
              <a:t> </a:t>
            </a:r>
            <a:r>
              <a:rPr lang="fr-FR" sz="1000" dirty="0" err="1"/>
              <a:t>faucibus</a:t>
            </a:r>
            <a:r>
              <a:rPr lang="fr-FR" sz="1000" dirty="0"/>
              <a:t> </a:t>
            </a:r>
            <a:r>
              <a:rPr lang="fr-FR" sz="1000" dirty="0" err="1"/>
              <a:t>augue</a:t>
            </a:r>
            <a:r>
              <a:rPr lang="fr-FR" sz="1000" dirty="0"/>
              <a:t> id </a:t>
            </a:r>
            <a:r>
              <a:rPr lang="fr-FR" sz="1000" dirty="0" err="1"/>
              <a:t>velit</a:t>
            </a:r>
            <a:r>
              <a:rPr lang="fr-FR" sz="1000" dirty="0"/>
              <a:t> </a:t>
            </a:r>
            <a:r>
              <a:rPr lang="fr-FR" sz="1000" dirty="0" err="1"/>
              <a:t>luctus</a:t>
            </a:r>
            <a:r>
              <a:rPr lang="fr-FR" sz="1000" dirty="0"/>
              <a:t> </a:t>
            </a:r>
            <a:r>
              <a:rPr lang="fr-FR" sz="1000" dirty="0" err="1"/>
              <a:t>maximus</a:t>
            </a:r>
            <a:r>
              <a:rPr lang="fr-FR" sz="1000" dirty="0"/>
              <a:t>. </a:t>
            </a:r>
            <a:r>
              <a:rPr lang="fr-FR" sz="1000" dirty="0" err="1"/>
              <a:t>Interdum</a:t>
            </a:r>
            <a:r>
              <a:rPr lang="fr-FR" sz="1000" dirty="0"/>
              <a:t> et </a:t>
            </a:r>
            <a:r>
              <a:rPr lang="fr-FR" sz="1000" dirty="0" err="1"/>
              <a:t>malesuada</a:t>
            </a:r>
            <a:r>
              <a:rPr lang="fr-FR" sz="1000" dirty="0"/>
              <a:t> </a:t>
            </a:r>
            <a:r>
              <a:rPr lang="fr-FR" sz="1000" dirty="0" err="1"/>
              <a:t>fames</a:t>
            </a:r>
            <a:r>
              <a:rPr lang="fr-FR" sz="1000" dirty="0"/>
              <a:t> </a:t>
            </a:r>
            <a:r>
              <a:rPr lang="fr-FR" sz="1000" dirty="0" err="1"/>
              <a:t>ac</a:t>
            </a:r>
            <a:r>
              <a:rPr lang="fr-FR" sz="1000" dirty="0"/>
              <a:t> ante </a:t>
            </a:r>
            <a:r>
              <a:rPr lang="fr-FR" sz="1000" dirty="0" err="1"/>
              <a:t>ipsum</a:t>
            </a:r>
            <a:r>
              <a:rPr lang="fr-FR" sz="1000" dirty="0"/>
              <a:t> </a:t>
            </a:r>
            <a:r>
              <a:rPr lang="fr-FR" sz="1000" dirty="0" err="1"/>
              <a:t>primis</a:t>
            </a:r>
            <a:r>
              <a:rPr lang="fr-FR" sz="1000" dirty="0"/>
              <a:t> in </a:t>
            </a:r>
            <a:r>
              <a:rPr lang="fr-FR" sz="1000" dirty="0" err="1"/>
              <a:t>faucibus</a:t>
            </a:r>
            <a:r>
              <a:rPr lang="fr-FR" sz="1000" dirty="0"/>
              <a:t>. </a:t>
            </a:r>
            <a:r>
              <a:rPr lang="fr-FR" sz="1000" dirty="0" err="1"/>
              <a:t>Etiam</a:t>
            </a:r>
            <a:r>
              <a:rPr lang="fr-FR" sz="1000" dirty="0"/>
              <a:t> bibendum, ante nec </a:t>
            </a:r>
            <a:r>
              <a:rPr lang="fr-FR" sz="1000" dirty="0" err="1"/>
              <a:t>luctus</a:t>
            </a:r>
            <a:r>
              <a:rPr lang="fr-FR" sz="1000" dirty="0"/>
              <a:t> </a:t>
            </a:r>
            <a:r>
              <a:rPr lang="fr-FR" sz="1000" dirty="0" err="1"/>
              <a:t>posuere</a:t>
            </a:r>
            <a:r>
              <a:rPr lang="fr-FR" sz="1000" dirty="0"/>
              <a:t>, </a:t>
            </a:r>
            <a:r>
              <a:rPr lang="fr-FR" sz="1000" dirty="0" err="1"/>
              <a:t>odio</a:t>
            </a:r>
            <a:r>
              <a:rPr lang="fr-FR" sz="1000" dirty="0"/>
              <a:t> </a:t>
            </a:r>
            <a:r>
              <a:rPr lang="fr-FR" sz="1000" dirty="0" err="1"/>
              <a:t>enim</a:t>
            </a:r>
            <a:r>
              <a:rPr lang="fr-FR" sz="1000" dirty="0"/>
              <a:t> semper </a:t>
            </a:r>
            <a:r>
              <a:rPr lang="fr-FR" sz="1000" dirty="0" err="1"/>
              <a:t>tortor</a:t>
            </a:r>
            <a:r>
              <a:rPr lang="fr-FR" sz="1000" dirty="0"/>
              <a:t>, id </a:t>
            </a:r>
            <a:r>
              <a:rPr lang="fr-FR" sz="1000" dirty="0" err="1"/>
              <a:t>eleifend</a:t>
            </a:r>
            <a:r>
              <a:rPr lang="fr-FR" sz="1000" dirty="0"/>
              <a:t> mi ante vitae ex. Sed </a:t>
            </a:r>
            <a:r>
              <a:rPr lang="fr-FR" sz="1000" dirty="0" err="1"/>
              <a:t>molestie</a:t>
            </a:r>
            <a:r>
              <a:rPr lang="fr-FR" sz="1000" dirty="0"/>
              <a:t> </a:t>
            </a:r>
            <a:endParaRPr lang="fr-FR" sz="1000" dirty="0" smtClean="0"/>
          </a:p>
          <a:p>
            <a:pPr algn="r">
              <a:tabLst>
                <a:tab pos="723900" algn="l"/>
                <a:tab pos="1447800" algn="l"/>
                <a:tab pos="2171700" algn="l"/>
              </a:tabLst>
            </a:pPr>
            <a:r>
              <a:rPr lang="fr-FR" sz="1000" dirty="0" err="1" smtClean="0"/>
              <a:t>varius</a:t>
            </a:r>
            <a:r>
              <a:rPr lang="fr-FR" sz="1000" dirty="0" smtClean="0"/>
              <a:t> </a:t>
            </a:r>
            <a:r>
              <a:rPr lang="fr-FR" sz="1000" dirty="0"/>
              <a:t>erat a </a:t>
            </a:r>
            <a:r>
              <a:rPr lang="fr-FR" sz="1000" dirty="0" err="1"/>
              <a:t>aliquet</a:t>
            </a:r>
            <a:r>
              <a:rPr lang="fr-FR" sz="1000" dirty="0" smtClean="0"/>
              <a:t>.</a:t>
            </a:r>
            <a:endParaRPr lang="fr-FR" sz="1000" dirty="0"/>
          </a:p>
        </p:txBody>
      </p:sp>
      <p:sp>
        <p:nvSpPr>
          <p:cNvPr id="18" name="Rectangle 17"/>
          <p:cNvSpPr/>
          <p:nvPr/>
        </p:nvSpPr>
        <p:spPr>
          <a:xfrm>
            <a:off x="6543648" y="949534"/>
            <a:ext cx="85151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sz="2000" dirty="0" smtClean="0">
                <a:solidFill>
                  <a:schemeClr val="tx1"/>
                </a:solidFill>
                <a:latin typeface="Agency FB" panose="020B0503020202020204" pitchFamily="34" charset="0"/>
                <a:ea typeface="Antonio" charset="0"/>
                <a:cs typeface="Antonio" charset="0"/>
              </a:rPr>
              <a:t>PROFILO</a:t>
            </a:r>
            <a:endParaRPr lang="fr-FR" sz="2000" dirty="0">
              <a:solidFill>
                <a:schemeClr val="tx1"/>
              </a:solidFill>
              <a:latin typeface="Agency FB" panose="020B0503020202020204" pitchFamily="34" charset="0"/>
              <a:ea typeface="Antonio" charset="0"/>
              <a:cs typeface="Antonio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2408645" y="2357757"/>
            <a:ext cx="25603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smtClean="0">
                <a:latin typeface="Agency FB" panose="020B0503020202020204" pitchFamily="34" charset="0"/>
                <a:ea typeface="Antonio" charset="0"/>
                <a:cs typeface="Antonio" charset="0"/>
              </a:rPr>
              <a:t>Karine LEMORCHIN</a:t>
            </a:r>
            <a:endParaRPr lang="fr-FR" sz="3200" dirty="0">
              <a:latin typeface="Agency FB" panose="020B0503020202020204" pitchFamily="34" charset="0"/>
              <a:ea typeface="Antonio" charset="0"/>
              <a:cs typeface="Antonio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1444554" y="2855109"/>
            <a:ext cx="44905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err="1">
                <a:latin typeface="Agency FB" panose="020B0503020202020204" pitchFamily="34" charset="0"/>
                <a:ea typeface="Antonio" charset="0"/>
                <a:cs typeface="Antonio" charset="0"/>
              </a:rPr>
              <a:t>Titolo</a:t>
            </a:r>
            <a:r>
              <a:rPr lang="fr-FR" sz="2000" dirty="0">
                <a:latin typeface="Agency FB" panose="020B0503020202020204" pitchFamily="34" charset="0"/>
                <a:ea typeface="Antonio" charset="0"/>
                <a:cs typeface="Antonio" charset="0"/>
              </a:rPr>
              <a:t> </a:t>
            </a:r>
            <a:r>
              <a:rPr lang="fr-FR" sz="2000" dirty="0" err="1">
                <a:latin typeface="Agency FB" panose="020B0503020202020204" pitchFamily="34" charset="0"/>
                <a:ea typeface="Antonio" charset="0"/>
                <a:cs typeface="Antonio" charset="0"/>
              </a:rPr>
              <a:t>della</a:t>
            </a:r>
            <a:r>
              <a:rPr lang="fr-FR" sz="2000" dirty="0">
                <a:latin typeface="Agency FB" panose="020B0503020202020204" pitchFamily="34" charset="0"/>
                <a:ea typeface="Antonio" charset="0"/>
                <a:cs typeface="Antonio" charset="0"/>
              </a:rPr>
              <a:t> </a:t>
            </a:r>
            <a:r>
              <a:rPr lang="fr-FR" sz="2000" dirty="0" err="1" smtClean="0">
                <a:latin typeface="Agency FB" panose="020B0503020202020204" pitchFamily="34" charset="0"/>
                <a:ea typeface="Antonio" charset="0"/>
                <a:cs typeface="Antonio" charset="0"/>
              </a:rPr>
              <a:t>posizione</a:t>
            </a:r>
            <a:endParaRPr lang="fr-FR" sz="2000" dirty="0">
              <a:latin typeface="Agency FB" panose="020B0503020202020204" pitchFamily="34" charset="0"/>
              <a:ea typeface="Antonio" charset="0"/>
              <a:cs typeface="Antonio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952625" y="10473532"/>
            <a:ext cx="3657600" cy="1285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10560051"/>
            <a:ext cx="7562849" cy="12858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25" name="TextBox 26"/>
          <p:cNvSpPr txBox="1"/>
          <p:nvPr/>
        </p:nvSpPr>
        <p:spPr>
          <a:xfrm>
            <a:off x="430902" y="3548866"/>
            <a:ext cx="1120401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>
                <a:latin typeface="Agency FB" panose="020B0503020202020204" pitchFamily="34" charset="0"/>
                <a:ea typeface="Antonio" charset="0"/>
                <a:cs typeface="Antonio" charset="0"/>
              </a:rPr>
              <a:t>FORMAZIONE</a:t>
            </a:r>
            <a:endParaRPr lang="en-US" sz="2000" dirty="0">
              <a:latin typeface="Agency FB" panose="020B0503020202020204" pitchFamily="34" charset="0"/>
              <a:ea typeface="Antonio" charset="0"/>
              <a:cs typeface="Antonio" charset="0"/>
            </a:endParaRPr>
          </a:p>
        </p:txBody>
      </p:sp>
      <p:sp>
        <p:nvSpPr>
          <p:cNvPr id="26" name="TextBox 29"/>
          <p:cNvSpPr txBox="1"/>
          <p:nvPr/>
        </p:nvSpPr>
        <p:spPr>
          <a:xfrm>
            <a:off x="3321721" y="3547047"/>
            <a:ext cx="1853640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 smtClean="0">
                <a:latin typeface="Agency FB" panose="020B0503020202020204" pitchFamily="34" charset="0"/>
                <a:ea typeface="Antonio" charset="0"/>
                <a:cs typeface="Antonio" charset="0"/>
              </a:rPr>
              <a:t>ESPERIENZA</a:t>
            </a:r>
            <a:endParaRPr lang="en-US" sz="2000" dirty="0">
              <a:latin typeface="Agency FB" panose="020B0503020202020204" pitchFamily="34" charset="0"/>
              <a:ea typeface="Antonio" charset="0"/>
              <a:cs typeface="Antonio" charset="0"/>
            </a:endParaRPr>
          </a:p>
        </p:txBody>
      </p:sp>
      <p:sp>
        <p:nvSpPr>
          <p:cNvPr id="27" name="TextBox 38"/>
          <p:cNvSpPr txBox="1"/>
          <p:nvPr/>
        </p:nvSpPr>
        <p:spPr>
          <a:xfrm>
            <a:off x="352425" y="3948299"/>
            <a:ext cx="2743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err="1" smtClean="0"/>
              <a:t>Università</a:t>
            </a:r>
            <a:r>
              <a:rPr lang="fr-FR" sz="1200" dirty="0" smtClean="0"/>
              <a:t> </a:t>
            </a:r>
            <a:r>
              <a:rPr lang="mr-IN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–</a:t>
            </a:r>
            <a:r>
              <a:rPr lang="fr-FR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200" i="1" dirty="0" err="1" smtClean="0">
                <a:solidFill>
                  <a:srgbClr val="FFC000"/>
                </a:solidFill>
              </a:rPr>
              <a:t>Laurea</a:t>
            </a:r>
            <a:endParaRPr lang="fr-FR" sz="1200" i="1" dirty="0" smtClean="0">
              <a:solidFill>
                <a:srgbClr val="FFC000"/>
              </a:solidFill>
            </a:endParaRPr>
          </a:p>
          <a:p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Lorem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ipsum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dolor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sit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amet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, </a:t>
            </a:r>
            <a:r>
              <a:rPr lang="fr-FR" sz="12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 </a:t>
            </a:r>
            <a:r>
              <a:rPr lang="fr-FR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consectetur</a:t>
            </a:r>
            <a:r>
              <a:rPr lang="fr-FR" sz="12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adipiscing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elit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. </a:t>
            </a:r>
          </a:p>
        </p:txBody>
      </p:sp>
      <p:sp>
        <p:nvSpPr>
          <p:cNvPr id="28" name="TextBox 42"/>
          <p:cNvSpPr txBox="1"/>
          <p:nvPr/>
        </p:nvSpPr>
        <p:spPr>
          <a:xfrm>
            <a:off x="3248025" y="3911494"/>
            <a:ext cx="39624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Società</a:t>
            </a:r>
            <a:endParaRPr lang="fr-FR" sz="12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FR" sz="1200" i="1" dirty="0" err="1" smtClean="0">
                <a:solidFill>
                  <a:srgbClr val="FFC000"/>
                </a:solidFill>
              </a:rPr>
              <a:t>Posizione</a:t>
            </a:r>
            <a:r>
              <a:rPr lang="fr-FR" sz="1200" i="1" dirty="0" smtClean="0">
                <a:solidFill>
                  <a:srgbClr val="FFC000"/>
                </a:solidFill>
              </a:rPr>
              <a:t> </a:t>
            </a:r>
          </a:p>
          <a:p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Lorem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ipsum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dolor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sit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amet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,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consectetur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adipiscing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elit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.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Morbi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tristique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sapien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nec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nulla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rutrum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imperdiet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.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Nullam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faucibus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augue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id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velit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luctus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maximus</a:t>
            </a:r>
            <a:r>
              <a:rPr lang="fr-FR" sz="12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. </a:t>
            </a:r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  <a:cs typeface="Times New Roman"/>
            </a:endParaRPr>
          </a:p>
        </p:txBody>
      </p:sp>
      <p:cxnSp>
        <p:nvCxnSpPr>
          <p:cNvPr id="29" name="Straight Connector 115"/>
          <p:cNvCxnSpPr/>
          <p:nvPr/>
        </p:nvCxnSpPr>
        <p:spPr>
          <a:xfrm flipV="1">
            <a:off x="437361" y="3793902"/>
            <a:ext cx="2517468" cy="10319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116"/>
          <p:cNvCxnSpPr/>
          <p:nvPr/>
        </p:nvCxnSpPr>
        <p:spPr>
          <a:xfrm>
            <a:off x="3328180" y="3804676"/>
            <a:ext cx="3825568" cy="5324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142"/>
          <p:cNvSpPr txBox="1"/>
          <p:nvPr/>
        </p:nvSpPr>
        <p:spPr>
          <a:xfrm>
            <a:off x="352425" y="4696619"/>
            <a:ext cx="2743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err="1"/>
              <a:t>Università</a:t>
            </a:r>
            <a:r>
              <a:rPr lang="fr-FR" sz="1200" dirty="0"/>
              <a:t> </a:t>
            </a:r>
            <a:r>
              <a:rPr lang="mr-I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–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200" i="1" dirty="0" err="1">
                <a:solidFill>
                  <a:srgbClr val="FFC000"/>
                </a:solidFill>
              </a:rPr>
              <a:t>Laurea</a:t>
            </a:r>
            <a:endParaRPr lang="fr-FR" sz="1200" i="1" dirty="0">
              <a:solidFill>
                <a:srgbClr val="FFC000"/>
              </a:solidFill>
            </a:endParaRPr>
          </a:p>
          <a:p>
            <a:r>
              <a:rPr lang="fr-FR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Lorem</a:t>
            </a:r>
            <a:r>
              <a:rPr lang="fr-FR" sz="12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ipsum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dolor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sit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amet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,  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consectetur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adipiscing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elit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. </a:t>
            </a:r>
          </a:p>
        </p:txBody>
      </p:sp>
      <p:sp>
        <p:nvSpPr>
          <p:cNvPr id="32" name="TextBox 143"/>
          <p:cNvSpPr txBox="1"/>
          <p:nvPr/>
        </p:nvSpPr>
        <p:spPr>
          <a:xfrm>
            <a:off x="3258029" y="4935564"/>
            <a:ext cx="39624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Società</a:t>
            </a:r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FR" sz="1200" i="1" dirty="0" err="1">
                <a:solidFill>
                  <a:srgbClr val="FFC000"/>
                </a:solidFill>
              </a:rPr>
              <a:t>Posizione</a:t>
            </a:r>
            <a:r>
              <a:rPr lang="fr-FR" sz="1200" i="1" dirty="0">
                <a:solidFill>
                  <a:srgbClr val="FFC000"/>
                </a:solidFill>
              </a:rPr>
              <a:t> </a:t>
            </a:r>
          </a:p>
          <a:p>
            <a:r>
              <a:rPr lang="fr-FR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Lorem</a:t>
            </a:r>
            <a:r>
              <a:rPr lang="fr-FR" sz="12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ipsum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dolor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sit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amet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,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consectetur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adipiscing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elit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.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Morbi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tristique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sapien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nec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nulla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rutrum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imperdiet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.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Nullam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faucibus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augue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id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velit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luctus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maximus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. </a:t>
            </a:r>
          </a:p>
        </p:txBody>
      </p:sp>
      <p:sp>
        <p:nvSpPr>
          <p:cNvPr id="33" name="TextBox 144"/>
          <p:cNvSpPr txBox="1"/>
          <p:nvPr/>
        </p:nvSpPr>
        <p:spPr>
          <a:xfrm>
            <a:off x="352425" y="5458619"/>
            <a:ext cx="2743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err="1"/>
              <a:t>Università</a:t>
            </a:r>
            <a:r>
              <a:rPr lang="fr-FR" sz="1200" dirty="0"/>
              <a:t> </a:t>
            </a:r>
            <a:r>
              <a:rPr lang="mr-I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–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200" i="1" dirty="0" err="1">
                <a:solidFill>
                  <a:srgbClr val="FFC000"/>
                </a:solidFill>
              </a:rPr>
              <a:t>Laurea</a:t>
            </a:r>
            <a:endParaRPr lang="fr-FR" sz="1200" i="1" dirty="0">
              <a:solidFill>
                <a:srgbClr val="FFC000"/>
              </a:solidFill>
            </a:endParaRPr>
          </a:p>
          <a:p>
            <a:r>
              <a:rPr lang="fr-FR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Lorem</a:t>
            </a:r>
            <a:r>
              <a:rPr lang="fr-FR" sz="12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ipsum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dolor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sit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amet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,  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consectetur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adipiscing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elit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. </a:t>
            </a:r>
          </a:p>
        </p:txBody>
      </p:sp>
      <p:sp>
        <p:nvSpPr>
          <p:cNvPr id="37" name="TextBox 150"/>
          <p:cNvSpPr txBox="1"/>
          <p:nvPr/>
        </p:nvSpPr>
        <p:spPr>
          <a:xfrm>
            <a:off x="2755231" y="7226206"/>
            <a:ext cx="2043151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000" dirty="0" smtClean="0">
                <a:latin typeface="Agency FB" panose="020B0503020202020204" pitchFamily="34" charset="0"/>
                <a:ea typeface="Antonio" charset="0"/>
                <a:cs typeface="Antonio" charset="0"/>
              </a:rPr>
              <a:t>COMPETENZE</a:t>
            </a:r>
            <a:endParaRPr lang="en-US" sz="2000" dirty="0">
              <a:latin typeface="Agency FB" panose="020B0503020202020204" pitchFamily="34" charset="0"/>
              <a:ea typeface="Antonio" charset="0"/>
              <a:cs typeface="Antonio" charset="0"/>
            </a:endParaRPr>
          </a:p>
        </p:txBody>
      </p:sp>
      <p:cxnSp>
        <p:nvCxnSpPr>
          <p:cNvPr id="38" name="Straight Connector 209"/>
          <p:cNvCxnSpPr/>
          <p:nvPr/>
        </p:nvCxnSpPr>
        <p:spPr>
          <a:xfrm>
            <a:off x="-3175" y="7965965"/>
            <a:ext cx="7569200" cy="40481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88"/>
          <p:cNvSpPr txBox="1"/>
          <p:nvPr/>
        </p:nvSpPr>
        <p:spPr>
          <a:xfrm>
            <a:off x="3254189" y="8988845"/>
            <a:ext cx="1054473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000" dirty="0" smtClean="0">
                <a:latin typeface="Agency FB" panose="020B0503020202020204" pitchFamily="34" charset="0"/>
                <a:ea typeface="Antonio" charset="0"/>
                <a:cs typeface="Antonio" charset="0"/>
              </a:rPr>
              <a:t>LINGUE</a:t>
            </a:r>
            <a:endParaRPr lang="en-US" sz="2000" dirty="0">
              <a:latin typeface="Agency FB" panose="020B0503020202020204" pitchFamily="34" charset="0"/>
              <a:ea typeface="Antonio" charset="0"/>
              <a:cs typeface="Antonio" charset="0"/>
            </a:endParaRPr>
          </a:p>
        </p:txBody>
      </p:sp>
      <p:cxnSp>
        <p:nvCxnSpPr>
          <p:cNvPr id="56" name="Straight Connector 97"/>
          <p:cNvCxnSpPr/>
          <p:nvPr/>
        </p:nvCxnSpPr>
        <p:spPr>
          <a:xfrm>
            <a:off x="-3175" y="9731653"/>
            <a:ext cx="7569200" cy="40481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107"/>
          <p:cNvSpPr txBox="1"/>
          <p:nvPr/>
        </p:nvSpPr>
        <p:spPr>
          <a:xfrm>
            <a:off x="3314171" y="8111105"/>
            <a:ext cx="92513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000" dirty="0" smtClean="0">
                <a:latin typeface="Agency FB" panose="020B0503020202020204" pitchFamily="34" charset="0"/>
                <a:ea typeface="Antonio" charset="0"/>
                <a:cs typeface="Antonio" charset="0"/>
              </a:rPr>
              <a:t>HOBBY</a:t>
            </a:r>
            <a:endParaRPr lang="en-US" sz="2000" dirty="0">
              <a:latin typeface="Agency FB" panose="020B0503020202020204" pitchFamily="34" charset="0"/>
              <a:ea typeface="Antonio" charset="0"/>
              <a:cs typeface="Antonio" charset="0"/>
            </a:endParaRPr>
          </a:p>
        </p:txBody>
      </p:sp>
      <p:cxnSp>
        <p:nvCxnSpPr>
          <p:cNvPr id="58" name="Straight Connector 108"/>
          <p:cNvCxnSpPr/>
          <p:nvPr/>
        </p:nvCxnSpPr>
        <p:spPr>
          <a:xfrm>
            <a:off x="-3175" y="8853149"/>
            <a:ext cx="7569200" cy="40481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228"/>
          <p:cNvSpPr txBox="1"/>
          <p:nvPr/>
        </p:nvSpPr>
        <p:spPr>
          <a:xfrm>
            <a:off x="2936722" y="9869539"/>
            <a:ext cx="168940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2000" dirty="0" smtClean="0">
                <a:latin typeface="Agency FB" panose="020B0503020202020204" pitchFamily="34" charset="0"/>
                <a:ea typeface="Antonio" charset="0"/>
                <a:cs typeface="Antonio" charset="0"/>
              </a:rPr>
              <a:t>SOCIAL MEDIA</a:t>
            </a:r>
            <a:endParaRPr lang="en-US" sz="2000" dirty="0">
              <a:latin typeface="Agency FB" panose="020B0503020202020204" pitchFamily="34" charset="0"/>
              <a:ea typeface="Antonio" charset="0"/>
              <a:cs typeface="Antonio" charset="0"/>
            </a:endParaRPr>
          </a:p>
        </p:txBody>
      </p:sp>
      <p:sp>
        <p:nvSpPr>
          <p:cNvPr id="68" name="TextBox 230"/>
          <p:cNvSpPr txBox="1"/>
          <p:nvPr/>
        </p:nvSpPr>
        <p:spPr>
          <a:xfrm>
            <a:off x="733425" y="10188853"/>
            <a:ext cx="1347236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rgbClr val="7F7F7F"/>
                </a:solidFill>
                <a:latin typeface="Calibri" charset="0"/>
              </a:rPr>
              <a:t>Facebook.com/</a:t>
            </a:r>
            <a:r>
              <a:rPr lang="fr-FR" sz="1200" dirty="0" err="1" smtClean="0">
                <a:solidFill>
                  <a:srgbClr val="7F7F7F"/>
                </a:solidFill>
                <a:latin typeface="Calibri" charset="0"/>
              </a:rPr>
              <a:t>name</a:t>
            </a:r>
            <a:endParaRPr lang="fr-FR" sz="1200" dirty="0" smtClean="0">
              <a:solidFill>
                <a:srgbClr val="7F7F7F"/>
              </a:solidFill>
              <a:latin typeface="Calibri" charset="0"/>
            </a:endParaRPr>
          </a:p>
        </p:txBody>
      </p:sp>
      <p:sp>
        <p:nvSpPr>
          <p:cNvPr id="69" name="TextBox 231"/>
          <p:cNvSpPr txBox="1"/>
          <p:nvPr/>
        </p:nvSpPr>
        <p:spPr>
          <a:xfrm>
            <a:off x="5762625" y="10188853"/>
            <a:ext cx="12954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rgbClr val="7F7F7F"/>
                </a:solidFill>
                <a:latin typeface="Calibri" charset="0"/>
              </a:rPr>
              <a:t>Viaduc.com/</a:t>
            </a:r>
            <a:r>
              <a:rPr lang="fr-FR" sz="1200" dirty="0" err="1" smtClean="0">
                <a:solidFill>
                  <a:srgbClr val="7F7F7F"/>
                </a:solidFill>
                <a:latin typeface="Calibri" charset="0"/>
              </a:rPr>
              <a:t>name</a:t>
            </a:r>
            <a:endParaRPr lang="fr-FR" sz="1200" dirty="0" smtClean="0">
              <a:solidFill>
                <a:srgbClr val="7F7F7F"/>
              </a:solidFill>
              <a:latin typeface="Calibri" charset="0"/>
            </a:endParaRPr>
          </a:p>
        </p:txBody>
      </p:sp>
      <p:sp>
        <p:nvSpPr>
          <p:cNvPr id="70" name="TextBox 232"/>
          <p:cNvSpPr txBox="1"/>
          <p:nvPr/>
        </p:nvSpPr>
        <p:spPr>
          <a:xfrm>
            <a:off x="2562225" y="10188853"/>
            <a:ext cx="12954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rgbClr val="7F7F7F"/>
                </a:solidFill>
                <a:latin typeface="Calibri" charset="0"/>
              </a:rPr>
              <a:t>Twitter.com/</a:t>
            </a:r>
            <a:r>
              <a:rPr lang="fr-FR" sz="1200" dirty="0" err="1" smtClean="0">
                <a:solidFill>
                  <a:srgbClr val="7F7F7F"/>
                </a:solidFill>
                <a:latin typeface="Calibri" charset="0"/>
              </a:rPr>
              <a:t>name</a:t>
            </a:r>
            <a:endParaRPr lang="fr-FR" sz="1200" dirty="0" smtClean="0">
              <a:solidFill>
                <a:srgbClr val="7F7F7F"/>
              </a:solidFill>
              <a:latin typeface="Calibri" charset="0"/>
            </a:endParaRPr>
          </a:p>
        </p:txBody>
      </p:sp>
      <p:sp>
        <p:nvSpPr>
          <p:cNvPr id="71" name="TextBox 233"/>
          <p:cNvSpPr txBox="1"/>
          <p:nvPr/>
        </p:nvSpPr>
        <p:spPr>
          <a:xfrm>
            <a:off x="4162425" y="10188853"/>
            <a:ext cx="129540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sz="1200" dirty="0" smtClean="0">
                <a:solidFill>
                  <a:srgbClr val="7F7F7F"/>
                </a:solidFill>
                <a:latin typeface="Calibri" charset="0"/>
              </a:rPr>
              <a:t>Linkedin.com/</a:t>
            </a:r>
            <a:r>
              <a:rPr lang="fr-FR" sz="1200" dirty="0" err="1" smtClean="0">
                <a:solidFill>
                  <a:srgbClr val="7F7F7F"/>
                </a:solidFill>
                <a:latin typeface="Calibri" charset="0"/>
              </a:rPr>
              <a:t>name</a:t>
            </a:r>
            <a:endParaRPr lang="fr-FR" sz="1200" dirty="0" smtClean="0">
              <a:solidFill>
                <a:srgbClr val="7F7F7F"/>
              </a:solidFill>
              <a:latin typeface="Calibri" charset="0"/>
            </a:endParaRPr>
          </a:p>
        </p:txBody>
      </p:sp>
      <p:sp>
        <p:nvSpPr>
          <p:cNvPr id="72" name="Rectangle à coins arrondis 71"/>
          <p:cNvSpPr/>
          <p:nvPr/>
        </p:nvSpPr>
        <p:spPr>
          <a:xfrm>
            <a:off x="419100" y="7598304"/>
            <a:ext cx="1557828" cy="306733"/>
          </a:xfrm>
          <a:prstGeom prst="roundRect">
            <a:avLst/>
          </a:prstGeom>
          <a:pattFill prst="wdDnDiag">
            <a:fgClr>
              <a:schemeClr val="bg2"/>
            </a:fgClr>
            <a:bgClr>
              <a:prstClr val="white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Rectangle à coins arrondis 72"/>
          <p:cNvSpPr/>
          <p:nvPr/>
        </p:nvSpPr>
        <p:spPr>
          <a:xfrm>
            <a:off x="2147336" y="7596307"/>
            <a:ext cx="1557828" cy="306733"/>
          </a:xfrm>
          <a:prstGeom prst="roundRect">
            <a:avLst/>
          </a:prstGeom>
          <a:pattFill prst="wdDnDiag">
            <a:fgClr>
              <a:schemeClr val="bg2"/>
            </a:fgClr>
            <a:bgClr>
              <a:prstClr val="white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Rectangle à coins arrondis 73"/>
          <p:cNvSpPr/>
          <p:nvPr/>
        </p:nvSpPr>
        <p:spPr>
          <a:xfrm>
            <a:off x="3864850" y="7596307"/>
            <a:ext cx="1557828" cy="306733"/>
          </a:xfrm>
          <a:prstGeom prst="roundRect">
            <a:avLst/>
          </a:prstGeom>
          <a:pattFill prst="wdDnDiag">
            <a:fgClr>
              <a:schemeClr val="bg2"/>
            </a:fgClr>
            <a:bgClr>
              <a:prstClr val="white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Rectangle à coins arrondis 74"/>
          <p:cNvSpPr/>
          <p:nvPr/>
        </p:nvSpPr>
        <p:spPr>
          <a:xfrm>
            <a:off x="5560428" y="7596307"/>
            <a:ext cx="1557828" cy="306733"/>
          </a:xfrm>
          <a:prstGeom prst="roundRect">
            <a:avLst/>
          </a:prstGeom>
          <a:pattFill prst="wdDnDiag">
            <a:fgClr>
              <a:schemeClr val="bg2"/>
            </a:fgClr>
            <a:bgClr>
              <a:prstClr val="white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7" name="Rectangle à coins arrondis 76"/>
          <p:cNvSpPr/>
          <p:nvPr/>
        </p:nvSpPr>
        <p:spPr>
          <a:xfrm>
            <a:off x="1287291" y="8483913"/>
            <a:ext cx="1557828" cy="306733"/>
          </a:xfrm>
          <a:prstGeom prst="roundRect">
            <a:avLst/>
          </a:prstGeom>
          <a:pattFill prst="dkHorz">
            <a:fgClr>
              <a:schemeClr val="bg2">
                <a:lumMod val="90000"/>
              </a:schemeClr>
            </a:fgClr>
            <a:bgClr>
              <a:prstClr val="white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Rectangle à coins arrondis 77"/>
          <p:cNvSpPr/>
          <p:nvPr/>
        </p:nvSpPr>
        <p:spPr>
          <a:xfrm>
            <a:off x="3015527" y="8481916"/>
            <a:ext cx="1557828" cy="306733"/>
          </a:xfrm>
          <a:prstGeom prst="roundRect">
            <a:avLst/>
          </a:prstGeom>
          <a:pattFill prst="dkHorz">
            <a:fgClr>
              <a:schemeClr val="bg2">
                <a:lumMod val="90000"/>
              </a:schemeClr>
            </a:fgClr>
            <a:bgClr>
              <a:prstClr val="white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Rectangle à coins arrondis 78"/>
          <p:cNvSpPr/>
          <p:nvPr/>
        </p:nvSpPr>
        <p:spPr>
          <a:xfrm>
            <a:off x="4733041" y="8481916"/>
            <a:ext cx="1557828" cy="306733"/>
          </a:xfrm>
          <a:prstGeom prst="roundRect">
            <a:avLst/>
          </a:prstGeom>
          <a:pattFill prst="dkHorz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Rectangle à coins arrondis 85"/>
          <p:cNvSpPr/>
          <p:nvPr/>
        </p:nvSpPr>
        <p:spPr>
          <a:xfrm>
            <a:off x="2150186" y="9342076"/>
            <a:ext cx="1557828" cy="306733"/>
          </a:xfrm>
          <a:prstGeom prst="roundRect">
            <a:avLst/>
          </a:prstGeom>
          <a:pattFill prst="lgCheck">
            <a:fgClr>
              <a:schemeClr val="bg2">
                <a:lumMod val="90000"/>
              </a:schemeClr>
            </a:fgClr>
            <a:bgClr>
              <a:prstClr val="white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Rectangle à coins arrondis 86"/>
          <p:cNvSpPr/>
          <p:nvPr/>
        </p:nvSpPr>
        <p:spPr>
          <a:xfrm>
            <a:off x="3867700" y="9342076"/>
            <a:ext cx="1557828" cy="306733"/>
          </a:xfrm>
          <a:prstGeom prst="roundRect">
            <a:avLst/>
          </a:prstGeo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Rectangle 88"/>
          <p:cNvSpPr/>
          <p:nvPr/>
        </p:nvSpPr>
        <p:spPr>
          <a:xfrm>
            <a:off x="692070" y="7618868"/>
            <a:ext cx="104887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 smtClean="0"/>
              <a:t>Photoshop CS</a:t>
            </a:r>
            <a:endParaRPr lang="fr-FR" sz="1200" dirty="0"/>
          </a:p>
        </p:txBody>
      </p:sp>
      <p:sp>
        <p:nvSpPr>
          <p:cNvPr id="90" name="Rectangle 89"/>
          <p:cNvSpPr/>
          <p:nvPr/>
        </p:nvSpPr>
        <p:spPr>
          <a:xfrm>
            <a:off x="2440756" y="7617446"/>
            <a:ext cx="99046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 smtClean="0"/>
              <a:t>C++ / MySQL</a:t>
            </a:r>
            <a:endParaRPr lang="fr-FR" sz="1200" dirty="0"/>
          </a:p>
        </p:txBody>
      </p:sp>
      <p:sp>
        <p:nvSpPr>
          <p:cNvPr id="91" name="Rectangle 90"/>
          <p:cNvSpPr/>
          <p:nvPr/>
        </p:nvSpPr>
        <p:spPr>
          <a:xfrm>
            <a:off x="4200325" y="7615873"/>
            <a:ext cx="90621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 smtClean="0"/>
              <a:t>Office 2017</a:t>
            </a:r>
            <a:endParaRPr lang="fr-FR" sz="1200" dirty="0"/>
          </a:p>
        </p:txBody>
      </p:sp>
      <p:sp>
        <p:nvSpPr>
          <p:cNvPr id="92" name="Rectangle 91"/>
          <p:cNvSpPr/>
          <p:nvPr/>
        </p:nvSpPr>
        <p:spPr>
          <a:xfrm>
            <a:off x="5924550" y="7606523"/>
            <a:ext cx="8233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 smtClean="0"/>
              <a:t>Marketing</a:t>
            </a:r>
            <a:endParaRPr lang="fr-FR" sz="1200" dirty="0"/>
          </a:p>
        </p:txBody>
      </p:sp>
      <p:sp>
        <p:nvSpPr>
          <p:cNvPr id="94" name="Rectangle 93"/>
          <p:cNvSpPr/>
          <p:nvPr/>
        </p:nvSpPr>
        <p:spPr>
          <a:xfrm>
            <a:off x="1758295" y="8502860"/>
            <a:ext cx="62895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200" dirty="0" err="1" smtClean="0"/>
              <a:t>Lettura</a:t>
            </a:r>
            <a:endParaRPr lang="fr-FR" sz="1200" dirty="0"/>
          </a:p>
        </p:txBody>
      </p:sp>
      <p:sp>
        <p:nvSpPr>
          <p:cNvPr id="95" name="Rectangle 94"/>
          <p:cNvSpPr/>
          <p:nvPr/>
        </p:nvSpPr>
        <p:spPr>
          <a:xfrm>
            <a:off x="3510124" y="8507683"/>
            <a:ext cx="56117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200" dirty="0" err="1" smtClean="0"/>
              <a:t>Viaggi</a:t>
            </a:r>
            <a:endParaRPr lang="fr-FR" sz="1200" dirty="0"/>
          </a:p>
        </p:txBody>
      </p:sp>
      <p:sp>
        <p:nvSpPr>
          <p:cNvPr id="96" name="Rectangle 95"/>
          <p:cNvSpPr/>
          <p:nvPr/>
        </p:nvSpPr>
        <p:spPr>
          <a:xfrm>
            <a:off x="5190385" y="8506188"/>
            <a:ext cx="63062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200" dirty="0" err="1" smtClean="0"/>
              <a:t>Musica</a:t>
            </a:r>
            <a:endParaRPr lang="fr-FR" sz="1200" dirty="0"/>
          </a:p>
        </p:txBody>
      </p:sp>
      <p:sp>
        <p:nvSpPr>
          <p:cNvPr id="97" name="Rectangle 96"/>
          <p:cNvSpPr/>
          <p:nvPr/>
        </p:nvSpPr>
        <p:spPr>
          <a:xfrm>
            <a:off x="2631141" y="9351670"/>
            <a:ext cx="625492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200" dirty="0" err="1" smtClean="0"/>
              <a:t>Inglese</a:t>
            </a:r>
            <a:endParaRPr lang="fr-FR" sz="1200" dirty="0"/>
          </a:p>
        </p:txBody>
      </p:sp>
      <p:sp>
        <p:nvSpPr>
          <p:cNvPr id="98" name="Rectangle 97"/>
          <p:cNvSpPr/>
          <p:nvPr/>
        </p:nvSpPr>
        <p:spPr>
          <a:xfrm>
            <a:off x="4295616" y="9350610"/>
            <a:ext cx="68749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200" dirty="0" err="1" smtClean="0"/>
              <a:t>Tedesco</a:t>
            </a:r>
            <a:endParaRPr lang="fr-FR" sz="1200" dirty="0"/>
          </a:p>
        </p:txBody>
      </p:sp>
      <p:sp>
        <p:nvSpPr>
          <p:cNvPr id="99" name="TextBox 143"/>
          <p:cNvSpPr txBox="1"/>
          <p:nvPr/>
        </p:nvSpPr>
        <p:spPr>
          <a:xfrm>
            <a:off x="3278820" y="5965328"/>
            <a:ext cx="39624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Società</a:t>
            </a:r>
            <a:endParaRPr lang="fr-FR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FR" sz="1200" i="1" dirty="0" err="1">
                <a:solidFill>
                  <a:srgbClr val="FFC000"/>
                </a:solidFill>
              </a:rPr>
              <a:t>Posizione</a:t>
            </a:r>
            <a:r>
              <a:rPr lang="fr-FR" sz="1200" i="1" dirty="0">
                <a:solidFill>
                  <a:srgbClr val="FFC000"/>
                </a:solidFill>
              </a:rPr>
              <a:t> </a:t>
            </a:r>
          </a:p>
          <a:p>
            <a:r>
              <a:rPr lang="fr-FR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Lorem</a:t>
            </a:r>
            <a:r>
              <a:rPr lang="fr-FR" sz="12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ipsum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dolor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sit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amet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,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consectetur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adipiscing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elit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.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Morbi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tristique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sapien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nec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nulla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rutrum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imperdiet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.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Nullam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faucibus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augue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id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velit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luctus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maximus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. </a:t>
            </a:r>
          </a:p>
        </p:txBody>
      </p:sp>
      <p:sp>
        <p:nvSpPr>
          <p:cNvPr id="100" name="TextBox 144"/>
          <p:cNvSpPr txBox="1"/>
          <p:nvPr/>
        </p:nvSpPr>
        <p:spPr>
          <a:xfrm>
            <a:off x="360303" y="6236367"/>
            <a:ext cx="2743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err="1"/>
              <a:t>Università</a:t>
            </a:r>
            <a:r>
              <a:rPr lang="fr-FR" sz="1200" dirty="0"/>
              <a:t> </a:t>
            </a:r>
            <a:r>
              <a:rPr lang="mr-IN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–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fr-FR" sz="1200" i="1" dirty="0" err="1">
                <a:solidFill>
                  <a:srgbClr val="FFC000"/>
                </a:solidFill>
              </a:rPr>
              <a:t>Laurea</a:t>
            </a:r>
            <a:endParaRPr lang="fr-FR" sz="1200" i="1" dirty="0">
              <a:solidFill>
                <a:srgbClr val="FFC000"/>
              </a:solidFill>
            </a:endParaRPr>
          </a:p>
          <a:p>
            <a:r>
              <a:rPr lang="fr-FR" sz="1200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Lorem</a:t>
            </a:r>
            <a:r>
              <a:rPr lang="fr-FR" sz="12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ipsum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dolor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sit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amet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,  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consectetur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adipiscing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 </a:t>
            </a:r>
            <a:r>
              <a:rPr lang="fr-FR" sz="1200" dirty="0" err="1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elit</a:t>
            </a:r>
            <a:r>
              <a: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cs typeface="Times New Roman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2486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</TotalTime>
  <Words>240</Words>
  <Application>Microsoft Office PowerPoint</Application>
  <PresentationFormat>Personalizado</PresentationFormat>
  <Paragraphs>46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10" baseType="lpstr">
      <vt:lpstr>Agency FB</vt:lpstr>
      <vt:lpstr>Antonio</vt:lpstr>
      <vt:lpstr>Arial</vt:lpstr>
      <vt:lpstr>Calibri</vt:lpstr>
      <vt:lpstr>Calibri Light</vt:lpstr>
      <vt:lpstr>Lato</vt:lpstr>
      <vt:lpstr>Mangal</vt:lpstr>
      <vt:lpstr>Times New Roman</vt:lpstr>
      <vt:lpstr>Thème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PC</cp:lastModifiedBy>
  <cp:revision>17</cp:revision>
  <dcterms:created xsi:type="dcterms:W3CDTF">2017-11-30T16:31:30Z</dcterms:created>
  <dcterms:modified xsi:type="dcterms:W3CDTF">2019-02-05T09:15:08Z</dcterms:modified>
</cp:coreProperties>
</file>