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00" d="100"/>
          <a:sy n="100" d="100"/>
        </p:scale>
        <p:origin x="1014" y="-346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Roma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23564" y="949534"/>
            <a:ext cx="938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CONTATTI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6543648" y="949534"/>
            <a:ext cx="851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PROFILO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08645" y="2357757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Karine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4554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Titolo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della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posizione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30902" y="3548866"/>
            <a:ext cx="1120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FORMAZIONE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3321721" y="3547047"/>
            <a:ext cx="18536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ESPERIENZA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Università</a:t>
            </a:r>
            <a:r>
              <a:rPr lang="fr-FR" sz="1200" dirty="0" smtClean="0"/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rgbClr val="FFC000"/>
                </a:solidFill>
              </a:rPr>
              <a:t>Laurea</a:t>
            </a:r>
            <a:endParaRPr lang="fr-FR" sz="1200" i="1" dirty="0" smtClean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Società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 smtClean="0">
                <a:solidFill>
                  <a:srgbClr val="FFC000"/>
                </a:solidFill>
              </a:rPr>
              <a:t>Posizione</a:t>
            </a:r>
            <a:r>
              <a:rPr lang="fr-FR" sz="1200" i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28180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Università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Laurea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Società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>
                <a:solidFill>
                  <a:srgbClr val="FFC000"/>
                </a:solidFill>
              </a:rPr>
              <a:t>Posizione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Università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Laurea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7" name="TextBox 150"/>
          <p:cNvSpPr txBox="1"/>
          <p:nvPr/>
        </p:nvSpPr>
        <p:spPr>
          <a:xfrm>
            <a:off x="2755231" y="7226206"/>
            <a:ext cx="20431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14171" y="8111105"/>
            <a:ext cx="925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HOBBY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SOCIAL MEDIA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3472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Facebook.com/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Viaduc.com/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Twitter.com/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Linkedin.com/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19100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147336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864850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560428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287291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15527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33041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50186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867700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92070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Photoshop CS</a:t>
            </a:r>
            <a:endParaRPr lang="fr-FR" sz="1200" dirty="0"/>
          </a:p>
        </p:txBody>
      </p:sp>
      <p:sp>
        <p:nvSpPr>
          <p:cNvPr id="90" name="Rectangle 89"/>
          <p:cNvSpPr/>
          <p:nvPr/>
        </p:nvSpPr>
        <p:spPr>
          <a:xfrm>
            <a:off x="2440756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C++ / MySQL</a:t>
            </a:r>
            <a:endParaRPr lang="fr-FR" sz="1200" dirty="0"/>
          </a:p>
        </p:txBody>
      </p:sp>
      <p:sp>
        <p:nvSpPr>
          <p:cNvPr id="91" name="Rectangle 90"/>
          <p:cNvSpPr/>
          <p:nvPr/>
        </p:nvSpPr>
        <p:spPr>
          <a:xfrm>
            <a:off x="4200325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Office 2017</a:t>
            </a:r>
            <a:endParaRPr lang="fr-FR" sz="1200" dirty="0"/>
          </a:p>
        </p:txBody>
      </p:sp>
      <p:sp>
        <p:nvSpPr>
          <p:cNvPr id="92" name="Rectangle 91"/>
          <p:cNvSpPr/>
          <p:nvPr/>
        </p:nvSpPr>
        <p:spPr>
          <a:xfrm>
            <a:off x="5924550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Marketing</a:t>
            </a:r>
            <a:endParaRPr lang="fr-FR" sz="1200" dirty="0"/>
          </a:p>
        </p:txBody>
      </p:sp>
      <p:sp>
        <p:nvSpPr>
          <p:cNvPr id="94" name="Rectangle 93"/>
          <p:cNvSpPr/>
          <p:nvPr/>
        </p:nvSpPr>
        <p:spPr>
          <a:xfrm>
            <a:off x="1758295" y="8502860"/>
            <a:ext cx="6289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Lettura</a:t>
            </a:r>
            <a:endParaRPr lang="fr-FR" sz="1200" dirty="0"/>
          </a:p>
        </p:txBody>
      </p:sp>
      <p:sp>
        <p:nvSpPr>
          <p:cNvPr id="95" name="Rectangle 94"/>
          <p:cNvSpPr/>
          <p:nvPr/>
        </p:nvSpPr>
        <p:spPr>
          <a:xfrm>
            <a:off x="3510124" y="8507683"/>
            <a:ext cx="561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Viaggi</a:t>
            </a:r>
            <a:endParaRPr lang="fr-FR" sz="1200" dirty="0"/>
          </a:p>
        </p:txBody>
      </p:sp>
      <p:sp>
        <p:nvSpPr>
          <p:cNvPr id="96" name="Rectangle 95"/>
          <p:cNvSpPr/>
          <p:nvPr/>
        </p:nvSpPr>
        <p:spPr>
          <a:xfrm>
            <a:off x="5190385" y="8506188"/>
            <a:ext cx="630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Musica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2631141" y="9351670"/>
            <a:ext cx="6254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Inglese</a:t>
            </a:r>
            <a:endParaRPr lang="fr-FR" sz="1200" dirty="0"/>
          </a:p>
        </p:txBody>
      </p:sp>
      <p:sp>
        <p:nvSpPr>
          <p:cNvPr id="98" name="Rectangle 97"/>
          <p:cNvSpPr/>
          <p:nvPr/>
        </p:nvSpPr>
        <p:spPr>
          <a:xfrm>
            <a:off x="4295616" y="9350610"/>
            <a:ext cx="687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Tedesco</a:t>
            </a:r>
            <a:endParaRPr lang="fr-FR" sz="1200" dirty="0"/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Società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err="1">
                <a:solidFill>
                  <a:srgbClr val="FFC000"/>
                </a:solidFill>
              </a:rPr>
              <a:t>Posizione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60303" y="6236367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Università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Laurea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240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Calibri</vt:lpstr>
      <vt:lpstr>Calibri Light</vt:lpstr>
      <vt:lpstr>Lato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2017-11-30T16:31:30Z</dcterms:created>
  <dcterms:modified xsi:type="dcterms:W3CDTF">2019-02-05T09:15:08Z</dcterms:modified>
</cp:coreProperties>
</file>