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5F"/>
    <a:srgbClr val="61C3C7"/>
    <a:srgbClr val="8EEFF4"/>
    <a:srgbClr val="84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00" d="100"/>
          <a:sy n="100" d="100"/>
        </p:scale>
        <p:origin x="1014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01640" y="672858"/>
            <a:ext cx="3575716" cy="704356"/>
          </a:xfrm>
          <a:prstGeom prst="rect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7" r="10762"/>
          <a:stretch/>
        </p:blipFill>
        <p:spPr>
          <a:xfrm>
            <a:off x="217282" y="364332"/>
            <a:ext cx="1964601" cy="20257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" name="TextBox 203"/>
          <p:cNvSpPr txBox="1"/>
          <p:nvPr/>
        </p:nvSpPr>
        <p:spPr>
          <a:xfrm>
            <a:off x="5999265" y="1042541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204"/>
          <p:cNvSpPr txBox="1"/>
          <p:nvPr/>
        </p:nvSpPr>
        <p:spPr>
          <a:xfrm>
            <a:off x="5999265" y="672858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205"/>
          <p:cNvSpPr txBox="1"/>
          <p:nvPr/>
        </p:nvSpPr>
        <p:spPr>
          <a:xfrm>
            <a:off x="6011016" y="1873670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206"/>
          <p:cNvSpPr txBox="1"/>
          <p:nvPr/>
        </p:nvSpPr>
        <p:spPr>
          <a:xfrm>
            <a:off x="6011016" y="1414868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latin typeface="Lato" panose="020F0502020204030203" pitchFamily="34" charset="0"/>
                <a:cs typeface="Lato" panose="020F0502020204030203" pitchFamily="34" charset="0"/>
              </a:rPr>
              <a:t>12 </a:t>
            </a:r>
            <a:r>
              <a:rPr lang="en-GB" sz="1000" smtClean="0">
                <a:latin typeface="Lato" panose="020F0502020204030203" pitchFamily="34" charset="0"/>
                <a:cs typeface="Lato" panose="020F0502020204030203" pitchFamily="34" charset="0"/>
              </a:rPr>
              <a:t>Street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Roma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400" y="1874347"/>
            <a:ext cx="295159" cy="295159"/>
          </a:xfrm>
          <a:prstGeom prst="rect">
            <a:avLst/>
          </a:prstGeom>
        </p:spPr>
      </p:pic>
      <p:pic>
        <p:nvPicPr>
          <p:cNvPr id="18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032296"/>
            <a:ext cx="279210" cy="279210"/>
          </a:xfrm>
          <a:prstGeom prst="rect">
            <a:avLst/>
          </a:prstGeom>
        </p:spPr>
      </p:pic>
      <p:pic>
        <p:nvPicPr>
          <p:cNvPr id="1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06" y="667834"/>
            <a:ext cx="251245" cy="251245"/>
          </a:xfrm>
          <a:prstGeom prst="rect">
            <a:avLst/>
          </a:prstGeom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458416"/>
            <a:ext cx="302713" cy="302713"/>
          </a:xfrm>
          <a:prstGeom prst="rect">
            <a:avLst/>
          </a:prstGeom>
        </p:spPr>
      </p:pic>
      <p:cxnSp>
        <p:nvCxnSpPr>
          <p:cNvPr id="21" name="Straight Connector 123"/>
          <p:cNvCxnSpPr/>
          <p:nvPr/>
        </p:nvCxnSpPr>
        <p:spPr>
          <a:xfrm rot="5400000">
            <a:off x="4197447" y="1544241"/>
            <a:ext cx="23614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"/>
          <p:cNvSpPr/>
          <p:nvPr/>
        </p:nvSpPr>
        <p:spPr>
          <a:xfrm>
            <a:off x="2110871" y="1464132"/>
            <a:ext cx="31883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/>
              <a:t>.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68584" y="827097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Titolo</a:t>
            </a:r>
            <a:r>
              <a:rPr lang="fr-FR" sz="2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della</a:t>
            </a:r>
            <a:r>
              <a:rPr lang="fr-FR" sz="2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posizione</a:t>
            </a:r>
            <a:endParaRPr lang="fr-FR" sz="2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16500" y="51277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Yohan BENASSI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746902"/>
            <a:ext cx="7562850" cy="7944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2806"/>
              </p:ext>
            </p:extLst>
          </p:nvPr>
        </p:nvGraphicFramePr>
        <p:xfrm>
          <a:off x="318010" y="3116585"/>
          <a:ext cx="4091028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1028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ESPERIENZA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SOCIETÀ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Posizione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SOCIETÀ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Posizione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SOCIETÀ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Posizione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86166"/>
              </p:ext>
            </p:extLst>
          </p:nvPr>
        </p:nvGraphicFramePr>
        <p:xfrm>
          <a:off x="4593866" y="3116585"/>
          <a:ext cx="2729934" cy="318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9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FORMAZIONE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UNIVERSITÀ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Laurea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UNIVERSITÀ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Laurea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UNIVERSITÀ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Laurea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Connecteur droit 29"/>
          <p:cNvCxnSpPr/>
          <p:nvPr/>
        </p:nvCxnSpPr>
        <p:spPr>
          <a:xfrm>
            <a:off x="0" y="6972305"/>
            <a:ext cx="756285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50"/>
          <p:cNvSpPr txBox="1"/>
          <p:nvPr/>
        </p:nvSpPr>
        <p:spPr>
          <a:xfrm>
            <a:off x="367647" y="7173796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COMPETENZE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2" name="TextBox 152"/>
          <p:cNvSpPr txBox="1"/>
          <p:nvPr/>
        </p:nvSpPr>
        <p:spPr>
          <a:xfrm>
            <a:off x="367647" y="7592683"/>
            <a:ext cx="1066800" cy="135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INDESIGN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193"/>
          <p:cNvCxnSpPr/>
          <p:nvPr/>
        </p:nvCxnSpPr>
        <p:spPr>
          <a:xfrm>
            <a:off x="393047" y="7543499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07143" y="7661757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59846" y="7660963"/>
            <a:ext cx="2115553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07143" y="794861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59846" y="7947824"/>
            <a:ext cx="23622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07143" y="82229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59846" y="8222144"/>
            <a:ext cx="1524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507143" y="84896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59846" y="8488844"/>
            <a:ext cx="24384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07143" y="877157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59846" y="8770784"/>
            <a:ext cx="1905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0"/>
          <p:cNvSpPr txBox="1"/>
          <p:nvPr/>
        </p:nvSpPr>
        <p:spPr>
          <a:xfrm>
            <a:off x="4629149" y="7175222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LINGUE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46" name="Straight Connector 118"/>
          <p:cNvCxnSpPr/>
          <p:nvPr/>
        </p:nvCxnSpPr>
        <p:spPr>
          <a:xfrm>
            <a:off x="4597553" y="7553452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12"/>
          <p:cNvSpPr/>
          <p:nvPr/>
        </p:nvSpPr>
        <p:spPr>
          <a:xfrm>
            <a:off x="4552950" y="7696859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13"/>
          <p:cNvSpPr/>
          <p:nvPr/>
        </p:nvSpPr>
        <p:spPr>
          <a:xfrm>
            <a:off x="5469003" y="7702382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214"/>
          <p:cNvSpPr/>
          <p:nvPr/>
        </p:nvSpPr>
        <p:spPr>
          <a:xfrm>
            <a:off x="6402453" y="7711596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82352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Inglese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2" name="TextBox 216"/>
          <p:cNvSpPr txBox="1"/>
          <p:nvPr/>
        </p:nvSpPr>
        <p:spPr>
          <a:xfrm>
            <a:off x="5507103" y="7969082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Spagnolo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3" name="TextBox 217"/>
          <p:cNvSpPr txBox="1"/>
          <p:nvPr/>
        </p:nvSpPr>
        <p:spPr>
          <a:xfrm>
            <a:off x="6438900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Francese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5" name="TextBox 150"/>
          <p:cNvSpPr txBox="1"/>
          <p:nvPr/>
        </p:nvSpPr>
        <p:spPr>
          <a:xfrm>
            <a:off x="365038" y="9262135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PERSONALITÀ</a:t>
            </a:r>
            <a:endParaRPr lang="en-US" sz="2000" dirty="0">
              <a:latin typeface="Agency FB" panose="020B0503020202020204" pitchFamily="34" charset="0"/>
            </a:endParaRPr>
          </a:p>
        </p:txBody>
      </p:sp>
      <p:cxnSp>
        <p:nvCxnSpPr>
          <p:cNvPr id="56" name="Straight Connector 193"/>
          <p:cNvCxnSpPr/>
          <p:nvPr/>
        </p:nvCxnSpPr>
        <p:spPr>
          <a:xfrm>
            <a:off x="390438" y="9631838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504534" y="9750096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57237" y="9749302"/>
            <a:ext cx="2115553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04534" y="1003695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457237" y="10036163"/>
            <a:ext cx="23622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04534" y="1031127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457237" y="10310483"/>
            <a:ext cx="15240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152"/>
          <p:cNvSpPr txBox="1"/>
          <p:nvPr/>
        </p:nvSpPr>
        <p:spPr>
          <a:xfrm>
            <a:off x="362727" y="9679757"/>
            <a:ext cx="10668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LEADER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CREATIVO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ORGANIZZATO</a:t>
            </a:r>
          </a:p>
        </p:txBody>
      </p:sp>
      <p:sp>
        <p:nvSpPr>
          <p:cNvPr id="64" name="TextBox 40"/>
          <p:cNvSpPr txBox="1"/>
          <p:nvPr/>
        </p:nvSpPr>
        <p:spPr>
          <a:xfrm>
            <a:off x="4629148" y="8950083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HOBBY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5" name="Straight Connector 118"/>
          <p:cNvCxnSpPr/>
          <p:nvPr/>
        </p:nvCxnSpPr>
        <p:spPr>
          <a:xfrm>
            <a:off x="4597552" y="9328313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50"/>
          <p:cNvSpPr/>
          <p:nvPr/>
        </p:nvSpPr>
        <p:spPr>
          <a:xfrm>
            <a:off x="4582352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Oval 51"/>
          <p:cNvSpPr/>
          <p:nvPr/>
        </p:nvSpPr>
        <p:spPr>
          <a:xfrm>
            <a:off x="5255237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Oval 52"/>
          <p:cNvSpPr/>
          <p:nvPr/>
        </p:nvSpPr>
        <p:spPr>
          <a:xfrm>
            <a:off x="5955286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Oval 53"/>
          <p:cNvSpPr/>
          <p:nvPr/>
        </p:nvSpPr>
        <p:spPr>
          <a:xfrm>
            <a:off x="6718709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1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21" y="9622295"/>
            <a:ext cx="397303" cy="397303"/>
          </a:xfrm>
          <a:prstGeom prst="rect">
            <a:avLst/>
          </a:prstGeom>
        </p:spPr>
      </p:pic>
      <p:sp>
        <p:nvSpPr>
          <p:cNvPr id="72" name="TextBox 55"/>
          <p:cNvSpPr txBox="1"/>
          <p:nvPr/>
        </p:nvSpPr>
        <p:spPr>
          <a:xfrm>
            <a:off x="4485270" y="10205837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Scrittura</a:t>
            </a:r>
            <a:endParaRPr lang="en-US" sz="1200" dirty="0" smtClean="0"/>
          </a:p>
        </p:txBody>
      </p:sp>
      <p:sp>
        <p:nvSpPr>
          <p:cNvPr id="73" name="TextBox 57"/>
          <p:cNvSpPr txBox="1"/>
          <p:nvPr/>
        </p:nvSpPr>
        <p:spPr>
          <a:xfrm>
            <a:off x="5019214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Viaggi</a:t>
            </a:r>
            <a:endParaRPr lang="en-US" sz="1200" dirty="0" smtClean="0"/>
          </a:p>
        </p:txBody>
      </p:sp>
      <p:pic>
        <p:nvPicPr>
          <p:cNvPr id="74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11" y="9638851"/>
            <a:ext cx="364191" cy="364191"/>
          </a:xfrm>
          <a:prstGeom prst="rect">
            <a:avLst/>
          </a:prstGeom>
        </p:spPr>
      </p:pic>
      <p:sp>
        <p:nvSpPr>
          <p:cNvPr id="75" name="TextBox 60"/>
          <p:cNvSpPr txBox="1"/>
          <p:nvPr/>
        </p:nvSpPr>
        <p:spPr>
          <a:xfrm>
            <a:off x="5735693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Musica</a:t>
            </a:r>
            <a:endParaRPr lang="en-US" sz="1200" dirty="0" smtClean="0"/>
          </a:p>
        </p:txBody>
      </p:sp>
      <p:pic>
        <p:nvPicPr>
          <p:cNvPr id="76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06" y="9622295"/>
            <a:ext cx="397303" cy="397303"/>
          </a:xfrm>
          <a:prstGeom prst="rect">
            <a:avLst/>
          </a:prstGeom>
        </p:spPr>
      </p:pic>
      <p:sp>
        <p:nvSpPr>
          <p:cNvPr id="77" name="TextBox 63"/>
          <p:cNvSpPr txBox="1"/>
          <p:nvPr/>
        </p:nvSpPr>
        <p:spPr>
          <a:xfrm>
            <a:off x="6623789" y="10205837"/>
            <a:ext cx="761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Sport</a:t>
            </a:r>
          </a:p>
        </p:txBody>
      </p:sp>
      <p:pic>
        <p:nvPicPr>
          <p:cNvPr id="78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5" y="9563686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190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Arial Black</vt:lpstr>
      <vt:lpstr>Calibri</vt:lpstr>
      <vt:lpstr>Calibri Light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2017-11-29T15:23:21Z</dcterms:created>
  <dcterms:modified xsi:type="dcterms:W3CDTF">2019-02-04T18:22:59Z</dcterms:modified>
</cp:coreProperties>
</file>