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/>
    <p:restoredTop sz="94634"/>
  </p:normalViewPr>
  <p:slideViewPr>
    <p:cSldViewPr>
      <p:cViewPr>
        <p:scale>
          <a:sx n="86" d="100"/>
          <a:sy n="86" d="100"/>
        </p:scale>
        <p:origin x="1368" y="-265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86519"/>
            <a:ext cx="2133600" cy="10287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Competenze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Obiettivo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Lingue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latin typeface="Avenir Book" charset="0"/>
                <a:ea typeface="Avenir Book" charset="0"/>
                <a:cs typeface="Avenir Book" charset="0"/>
              </a:rPr>
              <a:t>Università</a:t>
            </a:r>
            <a:r>
              <a:rPr lang="es-ES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Città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Laurea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Società 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Inglese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Avenir Book" charset="0"/>
                <a:ea typeface="Avenir Book" charset="0"/>
                <a:cs typeface="Avenir Book" charset="0"/>
              </a:rPr>
              <a:t>Università</a:t>
            </a:r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Città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Laurea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Etiam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bibendum, ante 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posuere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odio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enim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semper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tortor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1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5225" y="9973469"/>
            <a:ext cx="838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Francese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Tedesco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6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Spagnolo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958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76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2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Società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Società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Posizione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259012" cy="39131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84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Profilo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INDESIGN</a:t>
            </a:r>
            <a:endParaRPr lang="en-US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62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Roma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000 222 444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219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Avenir Book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51</cp:revision>
  <dcterms:created xsi:type="dcterms:W3CDTF">2017-01-19T16:03:06Z</dcterms:created>
  <dcterms:modified xsi:type="dcterms:W3CDTF">2019-01-30T23:50:09Z</dcterms:modified>
</cp:coreProperties>
</file>