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1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34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6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0"/>
    <p:restoredTop sz="94634"/>
  </p:normalViewPr>
  <p:slideViewPr>
    <p:cSldViewPr>
      <p:cViewPr>
        <p:scale>
          <a:sx n="96" d="100"/>
          <a:sy n="96" d="100"/>
        </p:scale>
        <p:origin x="1110" y="-336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436802" y="4751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391916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34428" y="4394218"/>
            <a:ext cx="5293995" cy="2731541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28569" y="3771902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3529330" y="3296851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3607480" y="344411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592354" y="3427986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7214" y="593813"/>
            <a:ext cx="6428423" cy="2731541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5798185" y="0"/>
            <a:ext cx="1764665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7562850" cy="242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1042214" y="5109169"/>
            <a:ext cx="973378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657012" y="4559992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735161" y="470725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0035" y="4691127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095" y="475050"/>
            <a:ext cx="5420043" cy="907297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3304" y="475053"/>
            <a:ext cx="1197451" cy="911998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07479" y="1599668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49574" y="2380003"/>
            <a:ext cx="7033451" cy="7125759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7436802" y="29691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26048" y="3562879"/>
            <a:ext cx="7305713" cy="47505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8569" y="221865"/>
            <a:ext cx="7305713" cy="333485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802" y="4275456"/>
            <a:ext cx="5359644" cy="2607830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26048" y="3800405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3529330" y="3296851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3607480" y="344411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92354" y="3427986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831338"/>
            <a:ext cx="6428423" cy="2375253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74" y="356288"/>
            <a:ext cx="7058660" cy="118287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9805" y="9990313"/>
            <a:ext cx="2518429" cy="570061"/>
          </a:xfrm>
        </p:spPr>
        <p:txBody>
          <a:bodyPr/>
          <a:lstStyle/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3774048" y="2455757"/>
            <a:ext cx="7378" cy="751159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49574" y="2137728"/>
            <a:ext cx="3340259" cy="72967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970496" y="2137728"/>
            <a:ext cx="3340259" cy="72967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3781425" y="3429271"/>
            <a:ext cx="0" cy="652719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7562850" cy="225649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26048" y="2137727"/>
            <a:ext cx="7305713" cy="1425152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0691" y="9961810"/>
            <a:ext cx="7305713" cy="4845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74" y="2375253"/>
            <a:ext cx="3341572" cy="114238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962829" y="2375253"/>
            <a:ext cx="3342885" cy="114012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2095" y="9990313"/>
            <a:ext cx="2962116" cy="570061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26048" y="1995212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249574" y="3851811"/>
            <a:ext cx="3342780" cy="595123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3970496" y="3851811"/>
            <a:ext cx="3340259" cy="595713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3529330" y="1490044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3607480" y="1637310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92354" y="1624674"/>
            <a:ext cx="378143" cy="687834"/>
          </a:xfrm>
        </p:spPr>
        <p:txBody>
          <a:bodyPr/>
          <a:lstStyle>
            <a:lvl1pPr algn="ctr">
              <a:defRPr/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92354" y="1614705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7562850" cy="242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6048" y="247027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29330" y="9857300"/>
            <a:ext cx="504190" cy="6878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26048" y="237525"/>
            <a:ext cx="7305713" cy="4750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18527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26048" y="950101"/>
            <a:ext cx="2268855" cy="9144724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19" y="1425152"/>
            <a:ext cx="1953736" cy="1543914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15119" y="3087829"/>
            <a:ext cx="1953736" cy="6460194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26048" y="831339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2583974" y="1068864"/>
            <a:ext cx="4663758" cy="84321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071404" y="356288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149553" y="503554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427" y="487423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574" y="9991722"/>
            <a:ext cx="2798255" cy="570061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26048" y="831339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26048" y="237525"/>
            <a:ext cx="7305713" cy="4703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26048" y="950101"/>
            <a:ext cx="2268855" cy="9144724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071404" y="356288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149553" y="503554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427" y="487423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560" y="7838335"/>
            <a:ext cx="4852829" cy="1900202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81560" y="950101"/>
            <a:ext cx="4852829" cy="6650708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119" y="1543915"/>
            <a:ext cx="2016760" cy="8194622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7284" y="9982583"/>
            <a:ext cx="2518429" cy="570061"/>
          </a:xfrm>
        </p:spPr>
        <p:txBody>
          <a:bodyPr/>
          <a:lstStyle/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574" y="9991722"/>
            <a:ext cx="2964637" cy="57006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7562850" cy="217165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89805" y="9982583"/>
            <a:ext cx="2518429" cy="570061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E745A2-14B6-4F88-9F01-D165192F7A24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2095" y="9991722"/>
            <a:ext cx="2962116" cy="570061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26048" y="1989887"/>
            <a:ext cx="730571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3529330" y="1490044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3607480" y="1637310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592354" y="1621179"/>
            <a:ext cx="378143" cy="68783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49574" y="356288"/>
            <a:ext cx="7058660" cy="118287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49574" y="2375253"/>
            <a:ext cx="7058660" cy="716851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2867025" y="7800221"/>
            <a:ext cx="838200" cy="22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0" y="0"/>
            <a:ext cx="7562850" cy="2067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7578" y="114604"/>
            <a:ext cx="4000847" cy="64632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Lidia </a:t>
            </a:r>
            <a:r>
              <a:rPr lang="en-US" sz="3600" dirty="0" smtClean="0">
                <a:solidFill>
                  <a:srgbClr val="A8C6D0"/>
                </a:solidFill>
                <a:latin typeface="Arial" charset="0"/>
                <a:ea typeface="Arial" charset="0"/>
                <a:cs typeface="Arial" charset="0"/>
              </a:rPr>
              <a:t>Manchester</a:t>
            </a:r>
            <a:endParaRPr lang="en-US" sz="3600" dirty="0">
              <a:solidFill>
                <a:srgbClr val="A8C6D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43185" y="707042"/>
            <a:ext cx="2627923" cy="38471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dirty="0" err="1">
                <a:solidFill>
                  <a:srgbClr val="A8C6D0"/>
                </a:solidFill>
                <a:latin typeface="Arial" charset="0"/>
                <a:ea typeface="Arial" charset="0"/>
                <a:cs typeface="Arial" charset="0"/>
              </a:rPr>
              <a:t>Titolo</a:t>
            </a:r>
            <a:r>
              <a:rPr lang="en-US" dirty="0">
                <a:solidFill>
                  <a:srgbClr val="A8C6D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A8C6D0"/>
                </a:solidFill>
                <a:latin typeface="Arial" charset="0"/>
                <a:ea typeface="Arial" charset="0"/>
                <a:cs typeface="Arial" charset="0"/>
              </a:rPr>
              <a:t>della</a:t>
            </a:r>
            <a:r>
              <a:rPr lang="en-US" dirty="0">
                <a:solidFill>
                  <a:srgbClr val="A8C6D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A8C6D0"/>
                </a:solidFill>
                <a:latin typeface="Arial" charset="0"/>
                <a:ea typeface="Arial" charset="0"/>
                <a:cs typeface="Arial" charset="0"/>
              </a:rPr>
              <a:t>posizione</a:t>
            </a:r>
            <a:r>
              <a:rPr lang="en-US" dirty="0">
                <a:solidFill>
                  <a:srgbClr val="A8C6D0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" y="2996060"/>
            <a:ext cx="2298513" cy="3670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2425" y="2982119"/>
            <a:ext cx="1631978" cy="4001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2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CONTATTI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26" name="Picture 2" descr="C:\Users\HOME\AppData\Local\Microsoft\Windows\Temporary Internet Files\Content.IE5\UXL89T6S\Home_icon_black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" y="3589911"/>
            <a:ext cx="296582" cy="323898"/>
          </a:xfrm>
          <a:prstGeom prst="rect">
            <a:avLst/>
          </a:prstGeom>
          <a:noFill/>
        </p:spPr>
      </p:pic>
      <p:cxnSp>
        <p:nvCxnSpPr>
          <p:cNvPr id="14" name="Straight Connector 13"/>
          <p:cNvCxnSpPr/>
          <p:nvPr/>
        </p:nvCxnSpPr>
        <p:spPr>
          <a:xfrm>
            <a:off x="1" y="4858473"/>
            <a:ext cx="2298513" cy="16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831856"/>
            <a:ext cx="2298513" cy="16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" y="6803548"/>
            <a:ext cx="2298513" cy="16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HOME\AppData\Local\Microsoft\Windows\Temporary Internet Files\Content.IE5\UXL89T6S\1024px-Aiga_mail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000" y="5022111"/>
            <a:ext cx="223982" cy="244610"/>
          </a:xfrm>
          <a:prstGeom prst="rect">
            <a:avLst/>
          </a:prstGeom>
          <a:noFill/>
        </p:spPr>
      </p:pic>
      <p:pic>
        <p:nvPicPr>
          <p:cNvPr id="1028" name="Picture 4" descr="C:\Users\HOME\AppData\Local\Microsoft\Windows\Temporary Internet Files\Content.IE5\HSY1BAV6\6xqFT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6000" y="6005619"/>
            <a:ext cx="213168" cy="232802"/>
          </a:xfrm>
          <a:prstGeom prst="rect">
            <a:avLst/>
          </a:prstGeom>
          <a:noFill/>
        </p:spPr>
      </p:pic>
      <p:pic>
        <p:nvPicPr>
          <p:cNvPr id="1029" name="Picture 5" descr="C:\Users\HOME\AppData\Local\Microsoft\Windows\Temporary Internet Files\Content.IE5\HSY1BAV6\simple-globe-search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6000" y="6946558"/>
            <a:ext cx="279591" cy="305342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1" y="7854534"/>
            <a:ext cx="2298513" cy="3853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51" y="7854530"/>
            <a:ext cx="2291347" cy="36933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PROFILO</a:t>
            </a:r>
            <a:endParaRPr lang="en-US" sz="1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16200000" flipH="1">
            <a:off x="-1604527" y="6320239"/>
            <a:ext cx="8177584" cy="7337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91679" y="2220119"/>
            <a:ext cx="1287022" cy="338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Formazione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891678" y="2601257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91679" y="3751321"/>
            <a:ext cx="1287022" cy="338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Esperienza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91678" y="4132455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91679" y="7020719"/>
            <a:ext cx="1371982" cy="338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Competenze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891678" y="7425591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91679" y="8392319"/>
            <a:ext cx="1014333" cy="338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Obiettivo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91678" y="8800934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91679" y="9652930"/>
            <a:ext cx="1031873" cy="3238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43226" y="9639320"/>
            <a:ext cx="822324" cy="33855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Lingue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91678" y="10047936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90824" y="2677838"/>
            <a:ext cx="47720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Università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Città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 err="1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Laurea</a:t>
            </a:r>
            <a:endParaRPr lang="fr-FR" sz="1200" i="1" dirty="0" smtClean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790824" y="4236197"/>
            <a:ext cx="457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Società 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i="1" dirty="0" err="1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Posizione</a:t>
            </a:r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01/2014 </a:t>
            </a:r>
            <a:r>
              <a:rPr lang="mr-IN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 err="1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presente</a:t>
            </a:r>
            <a:endParaRPr lang="fr-FR" sz="1200" i="1" dirty="0" smtClean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30829" y="7778770"/>
            <a:ext cx="899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Corel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Draw</a:t>
            </a:r>
            <a:endParaRPr lang="fr-FR" sz="1100" dirty="0" smtClean="0">
              <a:solidFill>
                <a:srgbClr val="7F7F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790825" y="8865339"/>
            <a:ext cx="47720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Integer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arcu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convallis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Duis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lectus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metus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tristique in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vulputate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feugiat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ac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90826" y="1017272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Inglese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47579" y="1192788"/>
            <a:ext cx="5115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maximus</a:t>
            </a: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790824" y="3145443"/>
            <a:ext cx="47720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Università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dirty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Città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 err="1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Laurea</a:t>
            </a:r>
            <a:endParaRPr lang="fr-FR" sz="1200" i="1" dirty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3825" y="8392319"/>
            <a:ext cx="220979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81424" y="10172720"/>
            <a:ext cx="838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Spagnolo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848224" y="10172720"/>
            <a:ext cx="838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Tedesco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15025" y="10172720"/>
            <a:ext cx="1057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Francese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695825" y="10325120"/>
            <a:ext cx="762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3552825" y="10325120"/>
            <a:ext cx="762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686425" y="10325120"/>
            <a:ext cx="762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90825" y="5122922"/>
            <a:ext cx="457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rial" charset="0"/>
                <a:ea typeface="Arial" charset="0"/>
                <a:cs typeface="Arial" charset="0"/>
              </a:rPr>
              <a:t>Società 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i="1" dirty="0" err="1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Posizione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01/2014 </a:t>
            </a:r>
            <a:r>
              <a:rPr lang="mr-IN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 err="1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presente</a:t>
            </a:r>
            <a:endParaRPr lang="fr-FR" sz="1200" i="1" dirty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790824" y="6037322"/>
            <a:ext cx="457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rial" charset="0"/>
                <a:ea typeface="Arial" charset="0"/>
                <a:cs typeface="Arial" charset="0"/>
              </a:rPr>
              <a:t>Società 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i="1" dirty="0" err="1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Posizione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01/2014 </a:t>
            </a:r>
            <a:r>
              <a:rPr lang="mr-IN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 err="1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presente</a:t>
            </a:r>
            <a:endParaRPr lang="fr-FR" sz="1200" i="1" dirty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3806824" y="7812900"/>
            <a:ext cx="840742" cy="215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81425" y="7782719"/>
            <a:ext cx="543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Excel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2861309" y="8077220"/>
            <a:ext cx="838200" cy="22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32100" y="8058170"/>
            <a:ext cx="899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Word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3801108" y="8089899"/>
            <a:ext cx="840742" cy="215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65549" y="8058170"/>
            <a:ext cx="854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Illustrator</a:t>
            </a:r>
            <a:endParaRPr lang="fr-FR" sz="1100" dirty="0" smtClean="0">
              <a:solidFill>
                <a:srgbClr val="7F7F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005215" y="7529979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Personali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5076825" y="7800221"/>
            <a:ext cx="838200" cy="22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048885" y="7786463"/>
            <a:ext cx="899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Creativo</a:t>
            </a:r>
            <a:endParaRPr lang="fr-FR" sz="1100" dirty="0" smtClean="0">
              <a:solidFill>
                <a:srgbClr val="7F7F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6016624" y="7812900"/>
            <a:ext cx="962026" cy="215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981065" y="7778770"/>
            <a:ext cx="1076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Leader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5071109" y="8077220"/>
            <a:ext cx="838200" cy="22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041900" y="8058170"/>
            <a:ext cx="899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Innovatore</a:t>
            </a:r>
            <a:endParaRPr lang="fr-FR" sz="1100" dirty="0" smtClean="0">
              <a:solidFill>
                <a:srgbClr val="7F7F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6010908" y="8089899"/>
            <a:ext cx="962026" cy="215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793207" y="7522179"/>
            <a:ext cx="1112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Professionale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981064" y="8059777"/>
            <a:ext cx="9918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Organizzato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3812" y="4044454"/>
            <a:ext cx="2011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12 Street Name</a:t>
            </a:r>
          </a:p>
          <a:p>
            <a:pPr algn="ctr"/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Roma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70056" y="5277182"/>
            <a:ext cx="13372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name@mail.com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81025" y="6271401"/>
            <a:ext cx="1035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000 111 333</a:t>
            </a:r>
          </a:p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000 222 444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75693" y="7271243"/>
            <a:ext cx="15007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Facebook.com/</a:t>
            </a:r>
            <a:r>
              <a:rPr lang="fr-FR" sz="1100" dirty="0" err="1" smtClean="0">
                <a:latin typeface="Arial" charset="0"/>
                <a:ea typeface="Arial" charset="0"/>
                <a:cs typeface="Arial" charset="0"/>
              </a:rPr>
              <a:t>name</a:t>
            </a:r>
            <a:endParaRPr lang="fr-FR" sz="1100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Tiwtter.com/</a:t>
            </a:r>
            <a:r>
              <a:rPr lang="fr-FR" sz="1100" dirty="0" err="1" smtClean="0">
                <a:latin typeface="Arial" charset="0"/>
                <a:ea typeface="Arial" charset="0"/>
                <a:cs typeface="Arial" charset="0"/>
              </a:rPr>
              <a:t>name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11" r="11616"/>
          <a:stretch/>
        </p:blipFill>
        <p:spPr>
          <a:xfrm>
            <a:off x="255340" y="288699"/>
            <a:ext cx="1882408" cy="2336498"/>
          </a:xfrm>
          <a:prstGeom prst="rect">
            <a:avLst/>
          </a:prstGeom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195</TotalTime>
  <Words>243</Words>
  <Application>Microsoft Office PowerPoint</Application>
  <PresentationFormat>Personalizado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Georgia</vt:lpstr>
      <vt:lpstr>Wingdings</vt:lpstr>
      <vt:lpstr>Wingdings 2</vt:lpstr>
      <vt:lpstr>Civic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PC</cp:lastModifiedBy>
  <cp:revision>40</cp:revision>
  <dcterms:created xsi:type="dcterms:W3CDTF">2017-01-19T16:03:06Z</dcterms:created>
  <dcterms:modified xsi:type="dcterms:W3CDTF">2019-02-05T09:11:17Z</dcterms:modified>
</cp:coreProperties>
</file>