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FA2"/>
    <a:srgbClr val="5B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112" d="100"/>
          <a:sy n="112" d="100"/>
        </p:scale>
        <p:origin x="-276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6CB5-D6D1-9A41-A785-1B06678A8D70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B840-52AE-444D-90A9-6D604965C86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2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68154" y="6809"/>
            <a:ext cx="2091521" cy="10691813"/>
          </a:xfrm>
          <a:prstGeom prst="rect">
            <a:avLst/>
          </a:prstGeom>
          <a:solidFill>
            <a:srgbClr val="5B6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29561" y="0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38593" cy="10691812"/>
          </a:xfrm>
          <a:prstGeom prst="rect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iamond 181"/>
          <p:cNvSpPr/>
          <p:nvPr/>
        </p:nvSpPr>
        <p:spPr>
          <a:xfrm>
            <a:off x="244641" y="33973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13" y="439037"/>
            <a:ext cx="179144" cy="179144"/>
          </a:xfrm>
          <a:prstGeom prst="rect">
            <a:avLst/>
          </a:prstGeom>
        </p:spPr>
      </p:pic>
      <p:sp>
        <p:nvSpPr>
          <p:cNvPr id="10" name="TextBox 183"/>
          <p:cNvSpPr txBox="1"/>
          <p:nvPr/>
        </p:nvSpPr>
        <p:spPr>
          <a:xfrm>
            <a:off x="610401" y="356614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" name="Straight Connector 20"/>
          <p:cNvCxnSpPr/>
          <p:nvPr/>
        </p:nvCxnSpPr>
        <p:spPr>
          <a:xfrm>
            <a:off x="1897956" y="510502"/>
            <a:ext cx="3168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5"/>
          <p:cNvGrpSpPr/>
          <p:nvPr/>
        </p:nvGrpSpPr>
        <p:grpSpPr>
          <a:xfrm>
            <a:off x="610401" y="946731"/>
            <a:ext cx="4450486" cy="743824"/>
            <a:chOff x="382635" y="946731"/>
            <a:chExt cx="4234672" cy="743824"/>
          </a:xfrm>
        </p:grpSpPr>
        <p:sp>
          <p:nvSpPr>
            <p:cNvPr id="13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14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Università</a:t>
              </a:r>
              <a:r>
                <a:rPr lang="en-PH" sz="900" b="1" dirty="0" smtClean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15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LAUREA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24" name="Oval 26"/>
          <p:cNvSpPr/>
          <p:nvPr/>
        </p:nvSpPr>
        <p:spPr>
          <a:xfrm>
            <a:off x="376932" y="1014569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8" name="Group 25"/>
          <p:cNvGrpSpPr/>
          <p:nvPr/>
        </p:nvGrpSpPr>
        <p:grpSpPr>
          <a:xfrm>
            <a:off x="610401" y="1760034"/>
            <a:ext cx="4450486" cy="743824"/>
            <a:chOff x="382635" y="946731"/>
            <a:chExt cx="4234672" cy="743824"/>
          </a:xfrm>
        </p:grpSpPr>
        <p:sp>
          <p:nvSpPr>
            <p:cNvPr id="29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0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Università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1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LAUREA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2" name="Oval 26"/>
          <p:cNvSpPr/>
          <p:nvPr/>
        </p:nvSpPr>
        <p:spPr>
          <a:xfrm>
            <a:off x="376932" y="1827872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25"/>
          <p:cNvGrpSpPr/>
          <p:nvPr/>
        </p:nvGrpSpPr>
        <p:grpSpPr>
          <a:xfrm>
            <a:off x="610401" y="2641175"/>
            <a:ext cx="4450486" cy="743824"/>
            <a:chOff x="382635" y="946731"/>
            <a:chExt cx="4234672" cy="743824"/>
          </a:xfrm>
        </p:grpSpPr>
        <p:sp>
          <p:nvSpPr>
            <p:cNvPr id="34" name="TextBox 184"/>
            <p:cNvSpPr txBox="1"/>
            <p:nvPr/>
          </p:nvSpPr>
          <p:spPr>
            <a:xfrm>
              <a:off x="382635" y="1321223"/>
              <a:ext cx="42346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defRPr/>
              </a:pPr>
              <a:r>
                <a:rPr lang="fr-FR" sz="900" dirty="0" err="1"/>
                <a:t>Lorem</a:t>
              </a:r>
              <a:r>
                <a:rPr lang="fr-FR" sz="900" dirty="0"/>
                <a:t> </a:t>
              </a:r>
              <a:r>
                <a:rPr lang="fr-FR" sz="900" dirty="0" err="1"/>
                <a:t>ipsum</a:t>
              </a:r>
              <a:r>
                <a:rPr lang="fr-FR" sz="900" dirty="0"/>
                <a:t> </a:t>
              </a:r>
              <a:r>
                <a:rPr lang="fr-FR" sz="900" dirty="0" err="1"/>
                <a:t>dolor</a:t>
              </a:r>
              <a:r>
                <a:rPr lang="fr-FR" sz="900" dirty="0"/>
                <a:t> </a:t>
              </a:r>
              <a:r>
                <a:rPr lang="fr-FR" sz="900" dirty="0" err="1"/>
                <a:t>sit</a:t>
              </a:r>
              <a:r>
                <a:rPr lang="fr-FR" sz="900" dirty="0"/>
                <a:t> </a:t>
              </a:r>
              <a:r>
                <a:rPr lang="fr-FR" sz="900" dirty="0" err="1"/>
                <a:t>amet</a:t>
              </a:r>
              <a:r>
                <a:rPr lang="fr-FR" sz="900" dirty="0"/>
                <a:t>, </a:t>
              </a:r>
              <a:r>
                <a:rPr lang="fr-FR" sz="900" dirty="0" err="1"/>
                <a:t>consectetur</a:t>
              </a:r>
              <a:r>
                <a:rPr lang="fr-FR" sz="900" dirty="0"/>
                <a:t> </a:t>
              </a:r>
              <a:r>
                <a:rPr lang="fr-FR" sz="900" dirty="0" err="1"/>
                <a:t>adipiscing</a:t>
              </a:r>
              <a:r>
                <a:rPr lang="fr-FR" sz="900" dirty="0"/>
                <a:t> </a:t>
              </a:r>
              <a:r>
                <a:rPr lang="fr-FR" sz="900" dirty="0" err="1"/>
                <a:t>elit</a:t>
              </a:r>
              <a:r>
                <a:rPr lang="fr-FR" sz="900" dirty="0"/>
                <a:t>. </a:t>
              </a:r>
              <a:r>
                <a:rPr lang="fr-FR" sz="900" dirty="0" err="1"/>
                <a:t>Morbi</a:t>
              </a:r>
              <a:r>
                <a:rPr lang="fr-FR" sz="900" dirty="0"/>
                <a:t> tristique </a:t>
              </a:r>
              <a:r>
                <a:rPr lang="fr-FR" sz="900" dirty="0" err="1"/>
                <a:t>sapien</a:t>
              </a:r>
              <a:r>
                <a:rPr lang="fr-FR" sz="900" dirty="0"/>
                <a:t> nec </a:t>
              </a:r>
              <a:r>
                <a:rPr lang="fr-FR" sz="900" dirty="0" err="1"/>
                <a:t>nulla</a:t>
              </a:r>
              <a:r>
                <a:rPr lang="fr-FR" sz="900" dirty="0"/>
                <a:t> </a:t>
              </a:r>
              <a:r>
                <a:rPr lang="fr-FR" sz="900" dirty="0" err="1"/>
                <a:t>rutrum</a:t>
              </a:r>
              <a:r>
                <a:rPr lang="fr-FR" sz="900" dirty="0"/>
                <a:t> </a:t>
              </a:r>
              <a:r>
                <a:rPr lang="fr-FR" sz="900" dirty="0" err="1"/>
                <a:t>imperdiet</a:t>
              </a:r>
              <a:r>
                <a:rPr lang="fr-FR" sz="900" dirty="0"/>
                <a:t>. </a:t>
              </a:r>
            </a:p>
          </p:txBody>
        </p:sp>
        <p:sp>
          <p:nvSpPr>
            <p:cNvPr id="35" name="TextBox 185"/>
            <p:cNvSpPr txBox="1"/>
            <p:nvPr/>
          </p:nvSpPr>
          <p:spPr>
            <a:xfrm>
              <a:off x="382635" y="1137652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Università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36" name="TextBox 186"/>
            <p:cNvSpPr txBox="1"/>
            <p:nvPr/>
          </p:nvSpPr>
          <p:spPr>
            <a:xfrm>
              <a:off x="382635" y="946731"/>
              <a:ext cx="423467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LAUREA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37" name="Oval 26"/>
          <p:cNvSpPr/>
          <p:nvPr/>
        </p:nvSpPr>
        <p:spPr>
          <a:xfrm>
            <a:off x="376932" y="2709013"/>
            <a:ext cx="122782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246"/>
          <p:cNvSpPr/>
          <p:nvPr/>
        </p:nvSpPr>
        <p:spPr>
          <a:xfrm>
            <a:off x="244641" y="3590154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247"/>
          <p:cNvSpPr txBox="1"/>
          <p:nvPr/>
        </p:nvSpPr>
        <p:spPr>
          <a:xfrm>
            <a:off x="610401" y="3607034"/>
            <a:ext cx="2717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40" name="Straight Connector 248"/>
          <p:cNvCxnSpPr/>
          <p:nvPr/>
        </p:nvCxnSpPr>
        <p:spPr>
          <a:xfrm>
            <a:off x="1788378" y="3760922"/>
            <a:ext cx="3276000" cy="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2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58" y="3682022"/>
            <a:ext cx="157799" cy="157799"/>
          </a:xfrm>
          <a:prstGeom prst="rect">
            <a:avLst/>
          </a:prstGeom>
        </p:spPr>
      </p:pic>
      <p:grpSp>
        <p:nvGrpSpPr>
          <p:cNvPr id="42" name="Group 250"/>
          <p:cNvGrpSpPr/>
          <p:nvPr/>
        </p:nvGrpSpPr>
        <p:grpSpPr>
          <a:xfrm>
            <a:off x="610401" y="4114877"/>
            <a:ext cx="4450486" cy="925865"/>
            <a:chOff x="3628571" y="3509660"/>
            <a:chExt cx="2922266" cy="925865"/>
          </a:xfrm>
        </p:grpSpPr>
        <p:sp>
          <p:nvSpPr>
            <p:cNvPr id="43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endParaRPr lang="fr-FR" sz="900" dirty="0" smtClean="0">
                <a:ea typeface="Times New Roman" charset="0"/>
                <a:cs typeface="Times New Roman" charset="0"/>
              </a:endParaRPr>
            </a:p>
          </p:txBody>
        </p:sp>
        <p:sp>
          <p:nvSpPr>
            <p:cNvPr id="44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 smtClean="0">
                  <a:cs typeface="Lato" panose="020F0502020204030203" pitchFamily="34" charset="0"/>
                </a:rPr>
                <a:t>Società</a:t>
              </a:r>
              <a:r>
                <a:rPr lang="en-PH" sz="900" b="1" dirty="0" smtClean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45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smtClean="0">
                  <a:solidFill>
                    <a:srgbClr val="5B656F"/>
                  </a:solidFill>
                  <a:cs typeface="Lato" panose="020F0502020204030203" pitchFamily="34" charset="0"/>
                </a:rPr>
                <a:t>POSIZIONE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46" name="Oval 292"/>
          <p:cNvSpPr/>
          <p:nvPr/>
        </p:nvSpPr>
        <p:spPr>
          <a:xfrm>
            <a:off x="385854" y="4199808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0" name="Group 250"/>
          <p:cNvGrpSpPr/>
          <p:nvPr/>
        </p:nvGrpSpPr>
        <p:grpSpPr>
          <a:xfrm>
            <a:off x="597078" y="5143736"/>
            <a:ext cx="4450486" cy="925865"/>
            <a:chOff x="3628571" y="3509660"/>
            <a:chExt cx="2922266" cy="925865"/>
          </a:xfrm>
        </p:grpSpPr>
        <p:sp>
          <p:nvSpPr>
            <p:cNvPr id="5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Società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POSIZIONE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4" name="Oval 292"/>
          <p:cNvSpPr/>
          <p:nvPr/>
        </p:nvSpPr>
        <p:spPr>
          <a:xfrm>
            <a:off x="372531" y="5228667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5" name="Group 250"/>
          <p:cNvGrpSpPr/>
          <p:nvPr/>
        </p:nvGrpSpPr>
        <p:grpSpPr>
          <a:xfrm>
            <a:off x="597078" y="6256803"/>
            <a:ext cx="4450486" cy="925865"/>
            <a:chOff x="3628571" y="3509660"/>
            <a:chExt cx="2922266" cy="925865"/>
          </a:xfrm>
        </p:grpSpPr>
        <p:sp>
          <p:nvSpPr>
            <p:cNvPr id="56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57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Società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58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POSIZIONE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59" name="Oval 292"/>
          <p:cNvSpPr/>
          <p:nvPr/>
        </p:nvSpPr>
        <p:spPr>
          <a:xfrm>
            <a:off x="372531" y="6341734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0" name="Group 250"/>
          <p:cNvGrpSpPr/>
          <p:nvPr/>
        </p:nvGrpSpPr>
        <p:grpSpPr>
          <a:xfrm>
            <a:off x="610401" y="7369870"/>
            <a:ext cx="4450486" cy="925865"/>
            <a:chOff x="3628571" y="3509660"/>
            <a:chExt cx="2922266" cy="925865"/>
          </a:xfrm>
        </p:grpSpPr>
        <p:sp>
          <p:nvSpPr>
            <p:cNvPr id="61" name="TextBox 251"/>
            <p:cNvSpPr txBox="1"/>
            <p:nvPr/>
          </p:nvSpPr>
          <p:spPr>
            <a:xfrm>
              <a:off x="3628571" y="3927694"/>
              <a:ext cx="29222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fr-FR" sz="900" dirty="0" err="1">
                  <a:ea typeface="Times New Roman" charset="0"/>
                  <a:cs typeface="Times New Roman" charset="0"/>
                </a:rPr>
                <a:t>Lorem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dolor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amet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,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consectetur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adipiscing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Morbi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tristique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sapien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nec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rutrum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imperdiet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Nullam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augue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id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velit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luctus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maximus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Interdum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et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malesuada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fames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ac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ante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ipsum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primis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 in </a:t>
              </a:r>
              <a:r>
                <a:rPr lang="fr-FR" sz="900" dirty="0" err="1">
                  <a:ea typeface="Times New Roman" charset="0"/>
                  <a:cs typeface="Times New Roman" charset="0"/>
                </a:rPr>
                <a:t>faucibus</a:t>
              </a:r>
              <a:r>
                <a:rPr lang="fr-FR" sz="900" dirty="0"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62" name="TextBox 252"/>
            <p:cNvSpPr txBox="1"/>
            <p:nvPr/>
          </p:nvSpPr>
          <p:spPr>
            <a:xfrm>
              <a:off x="3628571" y="3700581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 err="1">
                  <a:cs typeface="Lato" panose="020F0502020204030203" pitchFamily="34" charset="0"/>
                </a:rPr>
                <a:t>Società</a:t>
              </a:r>
              <a:r>
                <a:rPr lang="en-PH" sz="900" b="1" dirty="0">
                  <a:cs typeface="Lato" panose="020F0502020204030203" pitchFamily="34" charset="0"/>
                </a:rPr>
                <a:t> | </a:t>
              </a:r>
              <a:r>
                <a:rPr lang="en-PH" sz="900" b="1" dirty="0" smtClean="0">
                  <a:cs typeface="Lato" panose="020F0502020204030203" pitchFamily="34" charset="0"/>
                </a:rPr>
                <a:t>2014 -2018</a:t>
              </a:r>
              <a:endParaRPr lang="en-GB" sz="900" b="1" dirty="0">
                <a:cs typeface="Lato" panose="020F0502020204030203" pitchFamily="34" charset="0"/>
              </a:endParaRPr>
            </a:p>
          </p:txBody>
        </p:sp>
        <p:sp>
          <p:nvSpPr>
            <p:cNvPr id="63" name="TextBox 253"/>
            <p:cNvSpPr txBox="1"/>
            <p:nvPr/>
          </p:nvSpPr>
          <p:spPr>
            <a:xfrm>
              <a:off x="3628571" y="3509660"/>
              <a:ext cx="292226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b="1" dirty="0">
                  <a:solidFill>
                    <a:srgbClr val="5B656F"/>
                  </a:solidFill>
                  <a:cs typeface="Lato" panose="020F0502020204030203" pitchFamily="34" charset="0"/>
                </a:rPr>
                <a:t>POSIZIONE</a:t>
              </a:r>
              <a:endParaRPr lang="en-GB" sz="900" b="1" dirty="0">
                <a:solidFill>
                  <a:srgbClr val="5B656F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64" name="Oval 292"/>
          <p:cNvSpPr/>
          <p:nvPr/>
        </p:nvSpPr>
        <p:spPr>
          <a:xfrm>
            <a:off x="385854" y="7454801"/>
            <a:ext cx="110544" cy="110544"/>
          </a:xfrm>
          <a:prstGeom prst="ellipse">
            <a:avLst/>
          </a:prstGeom>
          <a:noFill/>
          <a:ln>
            <a:solidFill>
              <a:srgbClr val="5B6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5" name="Diamond 295"/>
          <p:cNvSpPr/>
          <p:nvPr/>
        </p:nvSpPr>
        <p:spPr>
          <a:xfrm>
            <a:off x="304902" y="8594666"/>
            <a:ext cx="365760" cy="365760"/>
          </a:xfrm>
          <a:prstGeom prst="diamond">
            <a:avLst/>
          </a:prstGeom>
          <a:solidFill>
            <a:srgbClr val="FB8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296"/>
          <p:cNvSpPr txBox="1"/>
          <p:nvPr/>
        </p:nvSpPr>
        <p:spPr>
          <a:xfrm>
            <a:off x="676666" y="8611546"/>
            <a:ext cx="2312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400" b="1" dirty="0"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67" name="Straight Connector 297"/>
          <p:cNvCxnSpPr/>
          <p:nvPr/>
        </p:nvCxnSpPr>
        <p:spPr>
          <a:xfrm>
            <a:off x="1971013" y="8763754"/>
            <a:ext cx="3060000" cy="1680"/>
          </a:xfrm>
          <a:prstGeom prst="line">
            <a:avLst/>
          </a:prstGeom>
          <a:ln w="19050">
            <a:solidFill>
              <a:srgbClr val="5B65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7" y="8679357"/>
            <a:ext cx="196379" cy="196379"/>
          </a:xfrm>
          <a:prstGeom prst="rect">
            <a:avLst/>
          </a:prstGeom>
        </p:spPr>
      </p:pic>
      <p:grpSp>
        <p:nvGrpSpPr>
          <p:cNvPr id="69" name="Group 35"/>
          <p:cNvGrpSpPr/>
          <p:nvPr/>
        </p:nvGrpSpPr>
        <p:grpSpPr>
          <a:xfrm>
            <a:off x="676666" y="9047071"/>
            <a:ext cx="1875624" cy="230832"/>
            <a:chOff x="610401" y="7941521"/>
            <a:chExt cx="1875624" cy="230832"/>
          </a:xfrm>
        </p:grpSpPr>
        <p:sp>
          <p:nvSpPr>
            <p:cNvPr id="70" name="TextBox 301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Photoshop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34"/>
          <p:cNvGrpSpPr/>
          <p:nvPr/>
        </p:nvGrpSpPr>
        <p:grpSpPr>
          <a:xfrm>
            <a:off x="676666" y="9354271"/>
            <a:ext cx="1875624" cy="230832"/>
            <a:chOff x="610401" y="8279099"/>
            <a:chExt cx="1875624" cy="230832"/>
          </a:xfrm>
        </p:grpSpPr>
        <p:sp>
          <p:nvSpPr>
            <p:cNvPr id="74" name="TextBox 307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Illustrator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479809" y="8313741"/>
              <a:ext cx="906161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33"/>
          <p:cNvGrpSpPr/>
          <p:nvPr/>
        </p:nvGrpSpPr>
        <p:grpSpPr>
          <a:xfrm>
            <a:off x="676666" y="9661472"/>
            <a:ext cx="1875624" cy="230832"/>
            <a:chOff x="610401" y="8555922"/>
            <a:chExt cx="1875624" cy="230832"/>
          </a:xfrm>
        </p:grpSpPr>
        <p:sp>
          <p:nvSpPr>
            <p:cNvPr id="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AdWords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79810" y="8590564"/>
              <a:ext cx="525203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Group 315"/>
          <p:cNvGrpSpPr/>
          <p:nvPr/>
        </p:nvGrpSpPr>
        <p:grpSpPr>
          <a:xfrm>
            <a:off x="2653013" y="9047071"/>
            <a:ext cx="1875624" cy="230832"/>
            <a:chOff x="610401" y="7941521"/>
            <a:chExt cx="1875624" cy="230832"/>
          </a:xfrm>
        </p:grpSpPr>
        <p:sp>
          <p:nvSpPr>
            <p:cNvPr id="82" name="TextBox 316"/>
            <p:cNvSpPr txBox="1"/>
            <p:nvPr/>
          </p:nvSpPr>
          <p:spPr>
            <a:xfrm>
              <a:off x="610401" y="7941521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Office 2017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9810" y="7976163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479810" y="7976163"/>
              <a:ext cx="70050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Group 319"/>
          <p:cNvGrpSpPr/>
          <p:nvPr/>
        </p:nvGrpSpPr>
        <p:grpSpPr>
          <a:xfrm>
            <a:off x="2653013" y="9354271"/>
            <a:ext cx="1875624" cy="230832"/>
            <a:chOff x="610401" y="8279099"/>
            <a:chExt cx="1875624" cy="230832"/>
          </a:xfrm>
        </p:grpSpPr>
        <p:sp>
          <p:nvSpPr>
            <p:cNvPr id="86" name="TextBox 320"/>
            <p:cNvSpPr txBox="1"/>
            <p:nvPr/>
          </p:nvSpPr>
          <p:spPr>
            <a:xfrm>
              <a:off x="610401" y="8279099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Windows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79810" y="8313741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79810" y="8313741"/>
              <a:ext cx="889730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323"/>
          <p:cNvGrpSpPr/>
          <p:nvPr/>
        </p:nvGrpSpPr>
        <p:grpSpPr>
          <a:xfrm>
            <a:off x="2653013" y="9661472"/>
            <a:ext cx="1875624" cy="230832"/>
            <a:chOff x="610401" y="8555922"/>
            <a:chExt cx="1875624" cy="230832"/>
          </a:xfrm>
        </p:grpSpPr>
        <p:sp>
          <p:nvSpPr>
            <p:cNvPr id="90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PHP MySQL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479810" y="8590564"/>
              <a:ext cx="550538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1" r="21372"/>
          <a:stretch/>
        </p:blipFill>
        <p:spPr>
          <a:xfrm>
            <a:off x="5614763" y="171723"/>
            <a:ext cx="1798302" cy="1780847"/>
          </a:xfrm>
          <a:prstGeom prst="ellipse">
            <a:avLst/>
          </a:prstGeom>
          <a:ln>
            <a:solidFill>
              <a:srgbClr val="FB8FA2"/>
            </a:solidFill>
          </a:ln>
        </p:spPr>
      </p:pic>
      <p:sp>
        <p:nvSpPr>
          <p:cNvPr id="95" name="TextBox 24"/>
          <p:cNvSpPr txBox="1"/>
          <p:nvPr/>
        </p:nvSpPr>
        <p:spPr>
          <a:xfrm>
            <a:off x="5568946" y="4065197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Etiam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posuere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odio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enim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semper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tortor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, id </a:t>
            </a:r>
            <a:r>
              <a:rPr lang="fr-FR" sz="900" dirty="0" err="1">
                <a:solidFill>
                  <a:schemeClr val="bg1"/>
                </a:solidFill>
                <a:ea typeface="Arial" charset="0"/>
                <a:cs typeface="Arial" charset="0"/>
              </a:rPr>
              <a:t>eleifend</a:t>
            </a:r>
            <a:r>
              <a:rPr lang="fr-FR" sz="900" dirty="0">
                <a:solidFill>
                  <a:schemeClr val="bg1"/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96" name="TextBox 105"/>
          <p:cNvSpPr txBox="1"/>
          <p:nvPr/>
        </p:nvSpPr>
        <p:spPr>
          <a:xfrm>
            <a:off x="6027140" y="6724314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97" name="TextBox 106"/>
          <p:cNvSpPr txBox="1"/>
          <p:nvPr/>
        </p:nvSpPr>
        <p:spPr>
          <a:xfrm>
            <a:off x="6047989" y="6328146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98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93" y="6357617"/>
            <a:ext cx="170227" cy="170227"/>
          </a:xfrm>
          <a:prstGeom prst="rect">
            <a:avLst/>
          </a:prstGeom>
        </p:spPr>
      </p:pic>
      <p:pic>
        <p:nvPicPr>
          <p:cNvPr id="99" name="Picture 1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21" y="6750700"/>
            <a:ext cx="189771" cy="189771"/>
          </a:xfrm>
          <a:prstGeom prst="rect">
            <a:avLst/>
          </a:prstGeom>
        </p:spPr>
      </p:pic>
      <p:sp>
        <p:nvSpPr>
          <p:cNvPr id="101" name="TextBox 165"/>
          <p:cNvSpPr txBox="1"/>
          <p:nvPr/>
        </p:nvSpPr>
        <p:spPr>
          <a:xfrm>
            <a:off x="6027140" y="7066326"/>
            <a:ext cx="155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Roma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02" name="Picture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189" y="7154173"/>
            <a:ext cx="196035" cy="196035"/>
          </a:xfrm>
          <a:prstGeom prst="rect">
            <a:avLst/>
          </a:prstGeom>
        </p:spPr>
      </p:pic>
      <p:sp>
        <p:nvSpPr>
          <p:cNvPr id="104" name="TextBox 109"/>
          <p:cNvSpPr txBox="1"/>
          <p:nvPr/>
        </p:nvSpPr>
        <p:spPr>
          <a:xfrm>
            <a:off x="5638034" y="2047855"/>
            <a:ext cx="17508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LUCIEN 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  <a:cs typeface="Lato" panose="020F0502020204030203" pitchFamily="34" charset="0"/>
              </a:rPr>
              <a:t>ALMADON</a:t>
            </a:r>
            <a:endParaRPr lang="en-GB" sz="28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5" name="TextBox 110"/>
          <p:cNvSpPr txBox="1"/>
          <p:nvPr/>
        </p:nvSpPr>
        <p:spPr>
          <a:xfrm>
            <a:off x="5370400" y="3042676"/>
            <a:ext cx="2260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TITOLO DELLA POSIZIONE</a:t>
            </a:r>
            <a:endParaRPr lang="en-GB" sz="1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06" name="Oval 1"/>
          <p:cNvSpPr/>
          <p:nvPr/>
        </p:nvSpPr>
        <p:spPr>
          <a:xfrm>
            <a:off x="5733062" y="629158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11"/>
          <p:cNvSpPr/>
          <p:nvPr/>
        </p:nvSpPr>
        <p:spPr>
          <a:xfrm>
            <a:off x="5733062" y="6697356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12"/>
          <p:cNvSpPr/>
          <p:nvPr/>
        </p:nvSpPr>
        <p:spPr>
          <a:xfrm>
            <a:off x="5733062" y="7101047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iamond 6"/>
          <p:cNvSpPr/>
          <p:nvPr/>
        </p:nvSpPr>
        <p:spPr>
          <a:xfrm>
            <a:off x="5549298" y="3595956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1" name="Picture 1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187" y="3682871"/>
            <a:ext cx="171982" cy="171982"/>
          </a:xfrm>
          <a:prstGeom prst="rect">
            <a:avLst/>
          </a:prstGeom>
        </p:spPr>
      </p:pic>
      <p:sp>
        <p:nvSpPr>
          <p:cNvPr id="112" name="TextBox 115"/>
          <p:cNvSpPr txBox="1"/>
          <p:nvPr/>
        </p:nvSpPr>
        <p:spPr>
          <a:xfrm>
            <a:off x="5924717" y="3614973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3" name="Straight Connector 8"/>
          <p:cNvCxnSpPr/>
          <p:nvPr/>
        </p:nvCxnSpPr>
        <p:spPr>
          <a:xfrm>
            <a:off x="6771557" y="3768861"/>
            <a:ext cx="612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Diamond 117"/>
          <p:cNvSpPr/>
          <p:nvPr/>
        </p:nvSpPr>
        <p:spPr>
          <a:xfrm>
            <a:off x="5539639" y="8633632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21"/>
          <p:cNvSpPr txBox="1"/>
          <p:nvPr/>
        </p:nvSpPr>
        <p:spPr>
          <a:xfrm>
            <a:off x="5915058" y="8652649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LINGUE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16" name="Straight Connector 122"/>
          <p:cNvCxnSpPr/>
          <p:nvPr/>
        </p:nvCxnSpPr>
        <p:spPr>
          <a:xfrm>
            <a:off x="6644989" y="8806538"/>
            <a:ext cx="756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7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81" y="8709678"/>
            <a:ext cx="193720" cy="193720"/>
          </a:xfrm>
          <a:prstGeom prst="rect">
            <a:avLst/>
          </a:prstGeom>
        </p:spPr>
      </p:pic>
      <p:sp>
        <p:nvSpPr>
          <p:cNvPr id="118" name="TextBox 123"/>
          <p:cNvSpPr txBox="1"/>
          <p:nvPr/>
        </p:nvSpPr>
        <p:spPr>
          <a:xfrm>
            <a:off x="5526905" y="9194874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Inglese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19" name="Group 16"/>
          <p:cNvGrpSpPr/>
          <p:nvPr/>
        </p:nvGrpSpPr>
        <p:grpSpPr>
          <a:xfrm>
            <a:off x="6189894" y="9226520"/>
            <a:ext cx="1255347" cy="167541"/>
            <a:chOff x="5495925" y="6432545"/>
            <a:chExt cx="1255347" cy="167541"/>
          </a:xfrm>
          <a:solidFill>
            <a:srgbClr val="FB8FA2"/>
          </a:solidFill>
        </p:grpSpPr>
        <p:sp>
          <p:nvSpPr>
            <p:cNvPr id="120" name="Chevron 119"/>
            <p:cNvSpPr/>
            <p:nvPr/>
          </p:nvSpPr>
          <p:spPr>
            <a:xfrm>
              <a:off x="5495925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5623298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5750671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>
              <a:off x="5878044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>
              <a:off x="6005417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6132790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6260163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6387536" y="6432545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651490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Chevron 128"/>
            <p:cNvSpPr/>
            <p:nvPr/>
          </p:nvSpPr>
          <p:spPr>
            <a:xfrm>
              <a:off x="6642279" y="6432545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0" name="TextBox 134"/>
          <p:cNvSpPr txBox="1"/>
          <p:nvPr/>
        </p:nvSpPr>
        <p:spPr>
          <a:xfrm>
            <a:off x="5526905" y="9504472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Francese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31" name="Group 15"/>
          <p:cNvGrpSpPr/>
          <p:nvPr/>
        </p:nvGrpSpPr>
        <p:grpSpPr>
          <a:xfrm>
            <a:off x="6189894" y="9536118"/>
            <a:ext cx="1255347" cy="167541"/>
            <a:chOff x="5495925" y="6759614"/>
            <a:chExt cx="1255347" cy="167541"/>
          </a:xfrm>
          <a:solidFill>
            <a:srgbClr val="FB8FA2"/>
          </a:solidFill>
        </p:grpSpPr>
        <p:sp>
          <p:nvSpPr>
            <p:cNvPr id="132" name="Chevron 131"/>
            <p:cNvSpPr/>
            <p:nvPr/>
          </p:nvSpPr>
          <p:spPr>
            <a:xfrm>
              <a:off x="5495925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5623298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5750671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5" name="Chevron 134"/>
            <p:cNvSpPr/>
            <p:nvPr/>
          </p:nvSpPr>
          <p:spPr>
            <a:xfrm>
              <a:off x="5878044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6" name="Chevron 135"/>
            <p:cNvSpPr/>
            <p:nvPr/>
          </p:nvSpPr>
          <p:spPr>
            <a:xfrm>
              <a:off x="6005417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7" name="Chevron 136"/>
            <p:cNvSpPr/>
            <p:nvPr/>
          </p:nvSpPr>
          <p:spPr>
            <a:xfrm>
              <a:off x="6132790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8" name="Chevron 137"/>
            <p:cNvSpPr/>
            <p:nvPr/>
          </p:nvSpPr>
          <p:spPr>
            <a:xfrm>
              <a:off x="6260163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6387536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651490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6642279" y="6759614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42" name="TextBox 145"/>
          <p:cNvSpPr txBox="1"/>
          <p:nvPr/>
        </p:nvSpPr>
        <p:spPr>
          <a:xfrm>
            <a:off x="5526905" y="9814070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Spagnolo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43" name="Group 14"/>
          <p:cNvGrpSpPr/>
          <p:nvPr/>
        </p:nvGrpSpPr>
        <p:grpSpPr>
          <a:xfrm>
            <a:off x="6189894" y="9845716"/>
            <a:ext cx="1255347" cy="167541"/>
            <a:chOff x="5495925" y="7054423"/>
            <a:chExt cx="1255347" cy="167541"/>
          </a:xfrm>
          <a:solidFill>
            <a:srgbClr val="FB8FA2"/>
          </a:solidFill>
        </p:grpSpPr>
        <p:sp>
          <p:nvSpPr>
            <p:cNvPr id="144" name="Chevron 143"/>
            <p:cNvSpPr/>
            <p:nvPr/>
          </p:nvSpPr>
          <p:spPr>
            <a:xfrm>
              <a:off x="5495925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5" name="Chevron 144"/>
            <p:cNvSpPr/>
            <p:nvPr/>
          </p:nvSpPr>
          <p:spPr>
            <a:xfrm>
              <a:off x="5623298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6" name="Chevron 145"/>
            <p:cNvSpPr/>
            <p:nvPr/>
          </p:nvSpPr>
          <p:spPr>
            <a:xfrm>
              <a:off x="5750671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7" name="Chevron 146"/>
            <p:cNvSpPr/>
            <p:nvPr/>
          </p:nvSpPr>
          <p:spPr>
            <a:xfrm>
              <a:off x="5878044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8" name="Chevron 147"/>
            <p:cNvSpPr/>
            <p:nvPr/>
          </p:nvSpPr>
          <p:spPr>
            <a:xfrm>
              <a:off x="6005417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9" name="Chevron 148"/>
            <p:cNvSpPr/>
            <p:nvPr/>
          </p:nvSpPr>
          <p:spPr>
            <a:xfrm>
              <a:off x="6132790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0" name="Chevron 149"/>
            <p:cNvSpPr/>
            <p:nvPr/>
          </p:nvSpPr>
          <p:spPr>
            <a:xfrm>
              <a:off x="6260163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1" name="Chevron 150"/>
            <p:cNvSpPr/>
            <p:nvPr/>
          </p:nvSpPr>
          <p:spPr>
            <a:xfrm>
              <a:off x="6387536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2" name="Chevron 151"/>
            <p:cNvSpPr/>
            <p:nvPr/>
          </p:nvSpPr>
          <p:spPr>
            <a:xfrm>
              <a:off x="6514909" y="7054423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3" name="Chevron 152"/>
            <p:cNvSpPr/>
            <p:nvPr/>
          </p:nvSpPr>
          <p:spPr>
            <a:xfrm>
              <a:off x="6642279" y="7054423"/>
              <a:ext cx="108993" cy="167541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54" name="TextBox 156"/>
          <p:cNvSpPr txBox="1"/>
          <p:nvPr/>
        </p:nvSpPr>
        <p:spPr>
          <a:xfrm>
            <a:off x="5526905" y="10123668"/>
            <a:ext cx="6629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Tedesco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155" name="Group 12"/>
          <p:cNvGrpSpPr/>
          <p:nvPr/>
        </p:nvGrpSpPr>
        <p:grpSpPr>
          <a:xfrm>
            <a:off x="6189894" y="10155314"/>
            <a:ext cx="1255347" cy="167541"/>
            <a:chOff x="5495925" y="7361339"/>
            <a:chExt cx="1255347" cy="167541"/>
          </a:xfrm>
          <a:solidFill>
            <a:srgbClr val="FB8FA2"/>
          </a:solidFill>
        </p:grpSpPr>
        <p:sp>
          <p:nvSpPr>
            <p:cNvPr id="156" name="Chevron 155"/>
            <p:cNvSpPr/>
            <p:nvPr/>
          </p:nvSpPr>
          <p:spPr>
            <a:xfrm>
              <a:off x="5495925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7" name="Chevron 156"/>
            <p:cNvSpPr/>
            <p:nvPr/>
          </p:nvSpPr>
          <p:spPr>
            <a:xfrm>
              <a:off x="5623298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8" name="Chevron 157"/>
            <p:cNvSpPr/>
            <p:nvPr/>
          </p:nvSpPr>
          <p:spPr>
            <a:xfrm>
              <a:off x="5750671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9" name="Chevron 158"/>
            <p:cNvSpPr/>
            <p:nvPr/>
          </p:nvSpPr>
          <p:spPr>
            <a:xfrm>
              <a:off x="5878044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0" name="Chevron 159"/>
            <p:cNvSpPr/>
            <p:nvPr/>
          </p:nvSpPr>
          <p:spPr>
            <a:xfrm>
              <a:off x="6005417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1" name="Chevron 160"/>
            <p:cNvSpPr/>
            <p:nvPr/>
          </p:nvSpPr>
          <p:spPr>
            <a:xfrm>
              <a:off x="6132790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2" name="Chevron 161"/>
            <p:cNvSpPr/>
            <p:nvPr/>
          </p:nvSpPr>
          <p:spPr>
            <a:xfrm>
              <a:off x="6260163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3" name="Chevron 162"/>
            <p:cNvSpPr/>
            <p:nvPr/>
          </p:nvSpPr>
          <p:spPr>
            <a:xfrm>
              <a:off x="6387536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4" name="Chevron 163"/>
            <p:cNvSpPr/>
            <p:nvPr/>
          </p:nvSpPr>
          <p:spPr>
            <a:xfrm>
              <a:off x="651490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5" name="Chevron 164"/>
            <p:cNvSpPr/>
            <p:nvPr/>
          </p:nvSpPr>
          <p:spPr>
            <a:xfrm>
              <a:off x="6642279" y="7361339"/>
              <a:ext cx="108993" cy="167541"/>
            </a:xfrm>
            <a:prstGeom prst="chevr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66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86189" y="7595166"/>
            <a:ext cx="188992" cy="195089"/>
          </a:xfrm>
          <a:prstGeom prst="rect">
            <a:avLst/>
          </a:prstGeom>
        </p:spPr>
      </p:pic>
      <p:pic>
        <p:nvPicPr>
          <p:cNvPr id="167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02841" y="7974540"/>
            <a:ext cx="162730" cy="162730"/>
          </a:xfrm>
          <a:prstGeom prst="rect">
            <a:avLst/>
          </a:prstGeom>
        </p:spPr>
      </p:pic>
      <p:sp>
        <p:nvSpPr>
          <p:cNvPr id="168" name="Oval 177"/>
          <p:cNvSpPr/>
          <p:nvPr/>
        </p:nvSpPr>
        <p:spPr>
          <a:xfrm>
            <a:off x="5733062" y="7537513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Oval 178"/>
          <p:cNvSpPr/>
          <p:nvPr/>
        </p:nvSpPr>
        <p:spPr>
          <a:xfrm>
            <a:off x="5733062" y="7904761"/>
            <a:ext cx="302289" cy="3022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TextBox 179"/>
          <p:cNvSpPr txBox="1"/>
          <p:nvPr/>
        </p:nvSpPr>
        <p:spPr>
          <a:xfrm>
            <a:off x="6027140" y="7577715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1" name="TextBox 180"/>
          <p:cNvSpPr txBox="1"/>
          <p:nvPr/>
        </p:nvSpPr>
        <p:spPr>
          <a:xfrm>
            <a:off x="6027140" y="7933778"/>
            <a:ext cx="1864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twitter.com/name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2" name="Diamond 6"/>
          <p:cNvSpPr/>
          <p:nvPr/>
        </p:nvSpPr>
        <p:spPr>
          <a:xfrm>
            <a:off x="5539639" y="5749505"/>
            <a:ext cx="365760" cy="365760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TextBox 115"/>
          <p:cNvSpPr txBox="1"/>
          <p:nvPr/>
        </p:nvSpPr>
        <p:spPr>
          <a:xfrm>
            <a:off x="5915058" y="5768522"/>
            <a:ext cx="1530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175" name="Straight Connector 8"/>
          <p:cNvCxnSpPr/>
          <p:nvPr/>
        </p:nvCxnSpPr>
        <p:spPr>
          <a:xfrm>
            <a:off x="6831997" y="5922410"/>
            <a:ext cx="576000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534" y="5863880"/>
            <a:ext cx="136560" cy="136560"/>
          </a:xfrm>
          <a:prstGeom prst="rect">
            <a:avLst/>
          </a:prstGeom>
        </p:spPr>
      </p:pic>
      <p:grpSp>
        <p:nvGrpSpPr>
          <p:cNvPr id="177" name="Group 33"/>
          <p:cNvGrpSpPr/>
          <p:nvPr/>
        </p:nvGrpSpPr>
        <p:grpSpPr>
          <a:xfrm>
            <a:off x="673352" y="9978201"/>
            <a:ext cx="1875624" cy="230832"/>
            <a:chOff x="610401" y="8555922"/>
            <a:chExt cx="1875624" cy="230832"/>
          </a:xfrm>
        </p:grpSpPr>
        <p:sp>
          <p:nvSpPr>
            <p:cNvPr id="178" name="TextBox 311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Ruby On Rails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1479810" y="8590564"/>
              <a:ext cx="662769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1" name="Group 323"/>
          <p:cNvGrpSpPr/>
          <p:nvPr/>
        </p:nvGrpSpPr>
        <p:grpSpPr>
          <a:xfrm>
            <a:off x="2649699" y="9978201"/>
            <a:ext cx="1875624" cy="230832"/>
            <a:chOff x="610401" y="8555922"/>
            <a:chExt cx="1875624" cy="230832"/>
          </a:xfrm>
        </p:grpSpPr>
        <p:sp>
          <p:nvSpPr>
            <p:cNvPr id="182" name="TextBox 324"/>
            <p:cNvSpPr txBox="1"/>
            <p:nvPr/>
          </p:nvSpPr>
          <p:spPr>
            <a:xfrm>
              <a:off x="610401" y="8555922"/>
              <a:ext cx="99741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 smtClean="0">
                  <a:cs typeface="Lato" panose="020F0502020204030203" pitchFamily="34" charset="0"/>
                </a:rPr>
                <a:t>C++</a:t>
              </a:r>
              <a:endParaRPr lang="en-GB" sz="900" dirty="0">
                <a:cs typeface="Lato" panose="020F0502020204030203" pitchFamily="34" charset="0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1479810" y="8590564"/>
              <a:ext cx="1006215" cy="1615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479810" y="8590564"/>
              <a:ext cx="893044" cy="1615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283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333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2017-11-27T10:54:09Z</dcterms:created>
  <dcterms:modified xsi:type="dcterms:W3CDTF">2019-01-30T23:41:29Z</dcterms:modified>
</cp:coreProperties>
</file>