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961"/>
    <a:srgbClr val="3A4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4"/>
    <p:restoredTop sz="94631"/>
  </p:normalViewPr>
  <p:slideViewPr>
    <p:cSldViewPr snapToGrid="0" snapToObjects="1">
      <p:cViewPr>
        <p:scale>
          <a:sx n="91" d="100"/>
          <a:sy n="91" d="100"/>
        </p:scale>
        <p:origin x="1326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C5E9F-C966-384B-9A46-CFD3D41C15FC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4DAB-C953-3D4F-9670-BAD04F1C4A2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64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"/>
            <a:ext cx="7559675" cy="1581380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825" y="114300"/>
            <a:ext cx="7298951" cy="15716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43"/>
          <a:stretch/>
        </p:blipFill>
        <p:spPr>
          <a:xfrm>
            <a:off x="367567" y="211190"/>
            <a:ext cx="1593698" cy="1595821"/>
          </a:xfrm>
          <a:prstGeom prst="ellipse">
            <a:avLst/>
          </a:prstGeom>
          <a:ln>
            <a:solidFill>
              <a:srgbClr val="FF696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820403" y="178104"/>
            <a:ext cx="36247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CLARICE LEGRAND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80869" y="1009101"/>
            <a:ext cx="36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err="1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Titolo</a:t>
            </a:r>
            <a:r>
              <a:rPr lang="fr-FR" sz="28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della</a:t>
            </a:r>
            <a:r>
              <a:rPr lang="fr-FR" sz="2800" dirty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  <a:latin typeface="Antonio" charset="0"/>
                <a:ea typeface="Antonio" charset="0"/>
                <a:cs typeface="Antonio" charset="0"/>
              </a:rPr>
              <a:t>posizione</a:t>
            </a:r>
            <a:endParaRPr lang="fr-FR" sz="2800" dirty="0">
              <a:solidFill>
                <a:schemeClr val="bg1"/>
              </a:solidFill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194526" y="1924939"/>
            <a:ext cx="72989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Interdum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et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malesuada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fames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ac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ante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primis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in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Etiam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bibendum, ante nec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posuere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odio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enim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semper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tortor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, id </a:t>
            </a:r>
            <a:r>
              <a:rPr lang="fr-FR" sz="1100" dirty="0" err="1">
                <a:latin typeface="Lato" charset="0"/>
                <a:ea typeface="Lato" charset="0"/>
                <a:cs typeface="Lato" charset="0"/>
              </a:rPr>
              <a:t>eleifend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 mi ante vitae ex. 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2291379" y="2778369"/>
            <a:ext cx="0" cy="7699579"/>
          </a:xfrm>
          <a:prstGeom prst="line">
            <a:avLst/>
          </a:prstGeom>
          <a:ln>
            <a:solidFill>
              <a:srgbClr val="3A4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69377" y="2958864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CONTATTI</a:t>
            </a:r>
            <a:endParaRPr lang="en-GB" dirty="0"/>
          </a:p>
        </p:txBody>
      </p:sp>
      <p:sp>
        <p:nvSpPr>
          <p:cNvPr id="34" name="Oval 5"/>
          <p:cNvSpPr/>
          <p:nvPr/>
        </p:nvSpPr>
        <p:spPr>
          <a:xfrm>
            <a:off x="11246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5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87" y="2981001"/>
            <a:ext cx="276224" cy="276224"/>
          </a:xfrm>
          <a:prstGeom prst="rect">
            <a:avLst/>
          </a:prstGeom>
        </p:spPr>
      </p:pic>
      <p:sp>
        <p:nvSpPr>
          <p:cNvPr id="36" name="TextBox 203"/>
          <p:cNvSpPr txBox="1"/>
          <p:nvPr/>
        </p:nvSpPr>
        <p:spPr>
          <a:xfrm>
            <a:off x="595012" y="3808975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TextBox 204"/>
          <p:cNvSpPr txBox="1"/>
          <p:nvPr/>
        </p:nvSpPr>
        <p:spPr>
          <a:xfrm>
            <a:off x="595012" y="3439292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205"/>
          <p:cNvSpPr txBox="1"/>
          <p:nvPr/>
        </p:nvSpPr>
        <p:spPr>
          <a:xfrm>
            <a:off x="595012" y="460641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9" name="TextBox 206"/>
          <p:cNvSpPr txBox="1"/>
          <p:nvPr/>
        </p:nvSpPr>
        <p:spPr>
          <a:xfrm>
            <a:off x="595012" y="4147609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Roma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0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96" y="4607088"/>
            <a:ext cx="295159" cy="295159"/>
          </a:xfrm>
          <a:prstGeom prst="rect">
            <a:avLst/>
          </a:prstGeom>
        </p:spPr>
      </p:pic>
      <p:pic>
        <p:nvPicPr>
          <p:cNvPr id="41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70" y="3798730"/>
            <a:ext cx="279210" cy="279210"/>
          </a:xfrm>
          <a:prstGeom prst="rect">
            <a:avLst/>
          </a:prstGeom>
        </p:spPr>
      </p:pic>
      <p:pic>
        <p:nvPicPr>
          <p:cNvPr id="42" name="Picture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3" y="3434268"/>
            <a:ext cx="251245" cy="251245"/>
          </a:xfrm>
          <a:prstGeom prst="rect">
            <a:avLst/>
          </a:prstGeom>
        </p:spPr>
      </p:pic>
      <p:pic>
        <p:nvPicPr>
          <p:cNvPr id="43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19" y="4191157"/>
            <a:ext cx="302713" cy="302713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330599" y="5252697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COMPETENZE</a:t>
            </a:r>
            <a:endParaRPr lang="en-GB" dirty="0"/>
          </a:p>
        </p:txBody>
      </p:sp>
      <p:sp>
        <p:nvSpPr>
          <p:cNvPr id="45" name="Oval 212"/>
          <p:cNvSpPr/>
          <p:nvPr/>
        </p:nvSpPr>
        <p:spPr>
          <a:xfrm>
            <a:off x="112465" y="5194811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6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7" y="5274533"/>
            <a:ext cx="276825" cy="276825"/>
          </a:xfrm>
          <a:prstGeom prst="rect">
            <a:avLst/>
          </a:prstGeom>
        </p:spPr>
      </p:pic>
      <p:sp>
        <p:nvSpPr>
          <p:cNvPr id="47" name="TextBox 285"/>
          <p:cNvSpPr txBox="1"/>
          <p:nvPr/>
        </p:nvSpPr>
        <p:spPr>
          <a:xfrm>
            <a:off x="88533" y="5813526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Photoshop</a:t>
            </a:r>
            <a:endParaRPr lang="en-GB" dirty="0"/>
          </a:p>
        </p:txBody>
      </p:sp>
      <p:sp>
        <p:nvSpPr>
          <p:cNvPr id="48" name="TextBox 286"/>
          <p:cNvSpPr txBox="1"/>
          <p:nvPr/>
        </p:nvSpPr>
        <p:spPr>
          <a:xfrm>
            <a:off x="88533" y="6108690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Illustrator</a:t>
            </a:r>
            <a:endParaRPr lang="en-GB" dirty="0"/>
          </a:p>
        </p:txBody>
      </p:sp>
      <p:sp>
        <p:nvSpPr>
          <p:cNvPr id="49" name="TextBox 287"/>
          <p:cNvSpPr txBox="1"/>
          <p:nvPr/>
        </p:nvSpPr>
        <p:spPr>
          <a:xfrm>
            <a:off x="88533" y="6411549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InDesign</a:t>
            </a:r>
            <a:endParaRPr lang="en-GB" dirty="0"/>
          </a:p>
        </p:txBody>
      </p:sp>
      <p:sp>
        <p:nvSpPr>
          <p:cNvPr id="50" name="TextBox 288"/>
          <p:cNvSpPr txBox="1"/>
          <p:nvPr/>
        </p:nvSpPr>
        <p:spPr>
          <a:xfrm>
            <a:off x="88533" y="6714408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Acrobat</a:t>
            </a:r>
            <a:endParaRPr lang="en-GB" dirty="0"/>
          </a:p>
        </p:txBody>
      </p:sp>
      <p:sp>
        <p:nvSpPr>
          <p:cNvPr id="51" name="TextBox 289"/>
          <p:cNvSpPr txBox="1"/>
          <p:nvPr/>
        </p:nvSpPr>
        <p:spPr>
          <a:xfrm>
            <a:off x="88533" y="7017267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/>
              <a:t>After Effects</a:t>
            </a:r>
            <a:endParaRPr lang="en-GB" dirty="0"/>
          </a:p>
        </p:txBody>
      </p:sp>
      <p:grpSp>
        <p:nvGrpSpPr>
          <p:cNvPr id="52" name="Group 32"/>
          <p:cNvGrpSpPr/>
          <p:nvPr/>
        </p:nvGrpSpPr>
        <p:grpSpPr>
          <a:xfrm>
            <a:off x="988438" y="5833106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53" name="5-Point Star 31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5-Point Star 29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5-Point Star 29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5-Point Star 29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5-Point Star 29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" name="Group 33"/>
          <p:cNvGrpSpPr/>
          <p:nvPr/>
        </p:nvGrpSpPr>
        <p:grpSpPr>
          <a:xfrm>
            <a:off x="988438" y="6149496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59" name="5-Point Star 29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5-Point Star 29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5-Point Star 29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5-Point Star 29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5-Point Star 30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" name="Group 34"/>
          <p:cNvGrpSpPr/>
          <p:nvPr/>
        </p:nvGrpSpPr>
        <p:grpSpPr>
          <a:xfrm>
            <a:off x="988438" y="6432719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65" name="5-Point Star 301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5-Point Star 302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5-Point Star 303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5-Point Star 304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5-Point Star 305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0" name="Group 306"/>
          <p:cNvGrpSpPr/>
          <p:nvPr/>
        </p:nvGrpSpPr>
        <p:grpSpPr>
          <a:xfrm>
            <a:off x="988438" y="7002014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1" name="5-Point Star 307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5-Point Star 308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5-Point Star 309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5-Point Star 310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5-Point Star 311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6" name="Group 312"/>
          <p:cNvGrpSpPr/>
          <p:nvPr/>
        </p:nvGrpSpPr>
        <p:grpSpPr>
          <a:xfrm>
            <a:off x="988438" y="6737717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77" name="5-Point Star 313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5-Point Star 382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5-Point Star 383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5-Point Star 384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5-Point Star 385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2" name="Rectangle 81"/>
          <p:cNvSpPr/>
          <p:nvPr/>
        </p:nvSpPr>
        <p:spPr>
          <a:xfrm>
            <a:off x="330599" y="7513522"/>
            <a:ext cx="1834102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LINGUE</a:t>
            </a:r>
            <a:endParaRPr lang="en-GB" dirty="0"/>
          </a:p>
        </p:txBody>
      </p:sp>
      <p:sp>
        <p:nvSpPr>
          <p:cNvPr id="83" name="Oval 393"/>
          <p:cNvSpPr/>
          <p:nvPr/>
        </p:nvSpPr>
        <p:spPr>
          <a:xfrm>
            <a:off x="112465" y="7455636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09" y="7547680"/>
            <a:ext cx="252180" cy="252180"/>
          </a:xfrm>
          <a:prstGeom prst="rect">
            <a:avLst/>
          </a:prstGeom>
        </p:spPr>
      </p:pic>
      <p:sp>
        <p:nvSpPr>
          <p:cNvPr id="85" name="TextBox 394"/>
          <p:cNvSpPr txBox="1"/>
          <p:nvPr/>
        </p:nvSpPr>
        <p:spPr>
          <a:xfrm>
            <a:off x="99291" y="8084052"/>
            <a:ext cx="11291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Inglese</a:t>
            </a:r>
            <a:endParaRPr lang="en-GB" dirty="0"/>
          </a:p>
        </p:txBody>
      </p:sp>
      <p:sp>
        <p:nvSpPr>
          <p:cNvPr id="86" name="TextBox 395"/>
          <p:cNvSpPr txBox="1"/>
          <p:nvPr/>
        </p:nvSpPr>
        <p:spPr>
          <a:xfrm>
            <a:off x="99291" y="8379216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Francese</a:t>
            </a:r>
            <a:endParaRPr lang="en-GB" dirty="0"/>
          </a:p>
        </p:txBody>
      </p:sp>
      <p:sp>
        <p:nvSpPr>
          <p:cNvPr id="87" name="TextBox 396"/>
          <p:cNvSpPr txBox="1"/>
          <p:nvPr/>
        </p:nvSpPr>
        <p:spPr>
          <a:xfrm>
            <a:off x="99291" y="8682075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err="1" smtClean="0"/>
              <a:t>Spagnolo</a:t>
            </a:r>
            <a:endParaRPr lang="en-GB" dirty="0"/>
          </a:p>
        </p:txBody>
      </p:sp>
      <p:sp>
        <p:nvSpPr>
          <p:cNvPr id="88" name="TextBox 397"/>
          <p:cNvSpPr txBox="1"/>
          <p:nvPr/>
        </p:nvSpPr>
        <p:spPr>
          <a:xfrm>
            <a:off x="99291" y="8984934"/>
            <a:ext cx="1129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>
                <a:latin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PH" dirty="0" smtClean="0"/>
              <a:t>Tedesco</a:t>
            </a:r>
            <a:endParaRPr lang="en-GB" dirty="0"/>
          </a:p>
        </p:txBody>
      </p:sp>
      <p:grpSp>
        <p:nvGrpSpPr>
          <p:cNvPr id="89" name="Group 399"/>
          <p:cNvGrpSpPr/>
          <p:nvPr/>
        </p:nvGrpSpPr>
        <p:grpSpPr>
          <a:xfrm>
            <a:off x="999196" y="8103048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90" name="5-Point Star 400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5-Point Star 401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5-Point Star 402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5-Point Star 403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5-Point Star 404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5" name="Group 405"/>
          <p:cNvGrpSpPr/>
          <p:nvPr/>
        </p:nvGrpSpPr>
        <p:grpSpPr>
          <a:xfrm>
            <a:off x="999196" y="8419438"/>
            <a:ext cx="1152727" cy="207645"/>
            <a:chOff x="1280894" y="5673836"/>
            <a:chExt cx="1152727" cy="207645"/>
          </a:xfrm>
          <a:solidFill>
            <a:srgbClr val="3A4859"/>
          </a:solidFill>
        </p:grpSpPr>
        <p:sp>
          <p:nvSpPr>
            <p:cNvPr id="96" name="5-Point Star 406"/>
            <p:cNvSpPr/>
            <p:nvPr/>
          </p:nvSpPr>
          <p:spPr>
            <a:xfrm>
              <a:off x="1280894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5-Point Star 407"/>
            <p:cNvSpPr/>
            <p:nvPr/>
          </p:nvSpPr>
          <p:spPr>
            <a:xfrm>
              <a:off x="1517165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5-Point Star 408"/>
            <p:cNvSpPr/>
            <p:nvPr/>
          </p:nvSpPr>
          <p:spPr>
            <a:xfrm>
              <a:off x="175343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5-Point Star 409"/>
            <p:cNvSpPr/>
            <p:nvPr/>
          </p:nvSpPr>
          <p:spPr>
            <a:xfrm>
              <a:off x="1989707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5-Point Star 410"/>
            <p:cNvSpPr/>
            <p:nvPr/>
          </p:nvSpPr>
          <p:spPr>
            <a:xfrm>
              <a:off x="2225976" y="5673836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411"/>
          <p:cNvGrpSpPr/>
          <p:nvPr/>
        </p:nvGrpSpPr>
        <p:grpSpPr>
          <a:xfrm>
            <a:off x="999196" y="8702661"/>
            <a:ext cx="1152727" cy="207645"/>
            <a:chOff x="1280894" y="5967957"/>
            <a:chExt cx="1152727" cy="207645"/>
          </a:xfrm>
          <a:solidFill>
            <a:srgbClr val="3A4859"/>
          </a:solidFill>
        </p:grpSpPr>
        <p:sp>
          <p:nvSpPr>
            <p:cNvPr id="102" name="5-Point Star 412"/>
            <p:cNvSpPr/>
            <p:nvPr/>
          </p:nvSpPr>
          <p:spPr>
            <a:xfrm>
              <a:off x="1280894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5-Point Star 413"/>
            <p:cNvSpPr/>
            <p:nvPr/>
          </p:nvSpPr>
          <p:spPr>
            <a:xfrm>
              <a:off x="1517165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5-Point Star 414"/>
            <p:cNvSpPr/>
            <p:nvPr/>
          </p:nvSpPr>
          <p:spPr>
            <a:xfrm>
              <a:off x="175343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5-Point Star 415"/>
            <p:cNvSpPr/>
            <p:nvPr/>
          </p:nvSpPr>
          <p:spPr>
            <a:xfrm>
              <a:off x="1989707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5-Point Star 416"/>
            <p:cNvSpPr/>
            <p:nvPr/>
          </p:nvSpPr>
          <p:spPr>
            <a:xfrm>
              <a:off x="2225976" y="5967957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solidFill>
              <a:schemeClr val="bg1"/>
            </a:solidFill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423"/>
          <p:cNvGrpSpPr/>
          <p:nvPr/>
        </p:nvGrpSpPr>
        <p:grpSpPr>
          <a:xfrm>
            <a:off x="999196" y="9007659"/>
            <a:ext cx="1152727" cy="207645"/>
            <a:chOff x="1280894" y="5401510"/>
            <a:chExt cx="1152727" cy="207645"/>
          </a:xfrm>
          <a:solidFill>
            <a:srgbClr val="3A4859"/>
          </a:solidFill>
        </p:grpSpPr>
        <p:sp>
          <p:nvSpPr>
            <p:cNvPr id="108" name="5-Point Star 424"/>
            <p:cNvSpPr/>
            <p:nvPr/>
          </p:nvSpPr>
          <p:spPr>
            <a:xfrm>
              <a:off x="1280894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5-Point Star 425"/>
            <p:cNvSpPr/>
            <p:nvPr/>
          </p:nvSpPr>
          <p:spPr>
            <a:xfrm>
              <a:off x="1517165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5-Point Star 426"/>
            <p:cNvSpPr/>
            <p:nvPr/>
          </p:nvSpPr>
          <p:spPr>
            <a:xfrm>
              <a:off x="175343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5-Point Star 427"/>
            <p:cNvSpPr/>
            <p:nvPr/>
          </p:nvSpPr>
          <p:spPr>
            <a:xfrm>
              <a:off x="1989707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5-Point Star 428"/>
            <p:cNvSpPr/>
            <p:nvPr/>
          </p:nvSpPr>
          <p:spPr>
            <a:xfrm>
              <a:off x="2225976" y="5401510"/>
              <a:ext cx="207645" cy="207645"/>
            </a:xfrm>
            <a:prstGeom prst="star5">
              <a:avLst>
                <a:gd name="adj" fmla="val 24285"/>
                <a:gd name="hf" fmla="val 105146"/>
                <a:gd name="vf" fmla="val 110557"/>
              </a:avLst>
            </a:prstGeom>
            <a:grpFill/>
            <a:ln>
              <a:solidFill>
                <a:srgbClr val="3A485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3" name="Rectangle 112"/>
          <p:cNvSpPr/>
          <p:nvPr/>
        </p:nvSpPr>
        <p:spPr>
          <a:xfrm>
            <a:off x="2712948" y="2958865"/>
            <a:ext cx="4591494" cy="320497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FORMAZIONE</a:t>
            </a:r>
            <a:endParaRPr lang="en-GB" dirty="0"/>
          </a:p>
        </p:txBody>
      </p:sp>
      <p:sp>
        <p:nvSpPr>
          <p:cNvPr id="114" name="Oval 260"/>
          <p:cNvSpPr/>
          <p:nvPr/>
        </p:nvSpPr>
        <p:spPr>
          <a:xfrm>
            <a:off x="2494815" y="2900979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5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8" y="2950882"/>
            <a:ext cx="336463" cy="336463"/>
          </a:xfrm>
          <a:prstGeom prst="rect">
            <a:avLst/>
          </a:prstGeom>
        </p:spPr>
      </p:pic>
      <p:sp>
        <p:nvSpPr>
          <p:cNvPr id="116" name="Oval 59"/>
          <p:cNvSpPr/>
          <p:nvPr/>
        </p:nvSpPr>
        <p:spPr>
          <a:xfrm>
            <a:off x="2608474" y="356174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7" name="Oval 183"/>
          <p:cNvSpPr/>
          <p:nvPr/>
        </p:nvSpPr>
        <p:spPr>
          <a:xfrm>
            <a:off x="2608474" y="4443911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8" name="Oval 184"/>
          <p:cNvSpPr/>
          <p:nvPr/>
        </p:nvSpPr>
        <p:spPr>
          <a:xfrm>
            <a:off x="2608474" y="535837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830576" y="3434268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UNIVERSITÀ </a:t>
            </a:r>
            <a:r>
              <a:rPr lang="fr-FR" sz="110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Laurea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2830576" y="4341397"/>
            <a:ext cx="4473866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UNIVERSITÀ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Laurea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825924" y="5248526"/>
            <a:ext cx="4478518" cy="642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UNIVERSITÀ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Laurea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2712948" y="6373366"/>
            <a:ext cx="4591494" cy="320497"/>
          </a:xfrm>
          <a:prstGeom prst="rect">
            <a:avLst/>
          </a:prstGeom>
          <a:solidFill>
            <a:srgbClr val="3A48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/>
            <a:r>
              <a:rPr lang="en-GB" dirty="0" smtClean="0"/>
              <a:t>ESPERIENZA</a:t>
            </a:r>
            <a:endParaRPr lang="en-GB" dirty="0"/>
          </a:p>
        </p:txBody>
      </p:sp>
      <p:sp>
        <p:nvSpPr>
          <p:cNvPr id="123" name="Oval 269"/>
          <p:cNvSpPr/>
          <p:nvPr/>
        </p:nvSpPr>
        <p:spPr>
          <a:xfrm>
            <a:off x="2494815" y="6315480"/>
            <a:ext cx="436268" cy="436268"/>
          </a:xfrm>
          <a:prstGeom prst="ellipse">
            <a:avLst/>
          </a:prstGeom>
          <a:solidFill>
            <a:srgbClr val="FF696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4" name="Picture 3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620" y="6418285"/>
            <a:ext cx="230658" cy="230658"/>
          </a:xfrm>
          <a:prstGeom prst="rect">
            <a:avLst/>
          </a:prstGeom>
        </p:spPr>
      </p:pic>
      <p:sp>
        <p:nvSpPr>
          <p:cNvPr id="125" name="Oval 204"/>
          <p:cNvSpPr/>
          <p:nvPr/>
        </p:nvSpPr>
        <p:spPr>
          <a:xfrm>
            <a:off x="2597620" y="706887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6" name="Oval 205"/>
          <p:cNvSpPr/>
          <p:nvPr/>
        </p:nvSpPr>
        <p:spPr>
          <a:xfrm>
            <a:off x="2597620" y="7951047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7" name="Oval 206"/>
          <p:cNvSpPr/>
          <p:nvPr/>
        </p:nvSpPr>
        <p:spPr>
          <a:xfrm>
            <a:off x="2597620" y="8865513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822684" y="6948279"/>
            <a:ext cx="4481757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SOCIETÀ – CITTÀ </a:t>
            </a:r>
            <a:r>
              <a:rPr lang="fr-FR" sz="1100" b="0" i="0" baseline="0" dirty="0" smtClean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i="0" dirty="0" err="1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Posizione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2822685" y="7841760"/>
            <a:ext cx="448175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SOCIETÀ – CITTÀ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Posizione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2801654" y="8735241"/>
            <a:ext cx="4349424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SOCIETÀ – CITTÀ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Posizione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1" name="Oval 206"/>
          <p:cNvSpPr/>
          <p:nvPr/>
        </p:nvSpPr>
        <p:spPr>
          <a:xfrm>
            <a:off x="2603698" y="9724172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2822684" y="9589321"/>
            <a:ext cx="4481755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FF6961"/>
                </a:solidFill>
                <a:latin typeface="Lato" charset="0"/>
                <a:ea typeface="Lato" charset="0"/>
                <a:cs typeface="Lato" charset="0"/>
              </a:rPr>
              <a:t>SOCIETÀ – CITTÀ </a:t>
            </a:r>
            <a:r>
              <a:rPr lang="fr-FR" sz="1100" dirty="0">
                <a:latin typeface="Lato" charset="0"/>
                <a:ea typeface="Lato" charset="0"/>
                <a:cs typeface="Lato" charset="0"/>
              </a:rPr>
              <a:t>–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Posizione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0" y="10377701"/>
            <a:ext cx="7559675" cy="324495"/>
          </a:xfrm>
          <a:prstGeom prst="rect">
            <a:avLst/>
          </a:prstGeom>
          <a:gradFill flip="none" rotWithShape="1">
            <a:gsLst>
              <a:gs pos="0">
                <a:srgbClr val="3A4859">
                  <a:shade val="30000"/>
                  <a:satMod val="115000"/>
                </a:srgbClr>
              </a:gs>
              <a:gs pos="50000">
                <a:srgbClr val="3A4859">
                  <a:shade val="67500"/>
                  <a:satMod val="115000"/>
                </a:srgbClr>
              </a:gs>
              <a:gs pos="100000">
                <a:srgbClr val="3A485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123825" y="10521908"/>
            <a:ext cx="72989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0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247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2017-11-22T11:09:46Z</dcterms:created>
  <dcterms:modified xsi:type="dcterms:W3CDTF">2019-01-30T21:56:38Z</dcterms:modified>
</cp:coreProperties>
</file>