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/>
    <p:restoredTop sz="94631"/>
  </p:normalViewPr>
  <p:slideViewPr>
    <p:cSldViewPr snapToGrid="0" snapToObjects="1">
      <p:cViewPr>
        <p:scale>
          <a:sx n="100" d="100"/>
          <a:sy n="100" d="100"/>
        </p:scale>
        <p:origin x="1098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889B-D243-FD43-9C10-64BF72145415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70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291783" y="2355924"/>
            <a:ext cx="3267891" cy="8335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7559675" cy="2260059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2091060"/>
            <a:ext cx="75596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5635358" y="320551"/>
            <a:ext cx="1464689" cy="1485226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7" name="Oval 98"/>
          <p:cNvSpPr/>
          <p:nvPr/>
        </p:nvSpPr>
        <p:spPr>
          <a:xfrm>
            <a:off x="5471864" y="158873"/>
            <a:ext cx="1773314" cy="177331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215154" y="12796"/>
            <a:ext cx="4076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  <a:ea typeface="Arial" charset="0"/>
                <a:cs typeface="Arial" charset="0"/>
              </a:rPr>
              <a:t>v</a:t>
            </a:r>
            <a:r>
              <a:rPr lang="fr-FR" sz="5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irginie </a:t>
            </a:r>
            <a:r>
              <a:rPr lang="fr-FR" sz="54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lyama</a:t>
            </a:r>
            <a:endParaRPr lang="fr-FR" sz="54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0232" y="859568"/>
            <a:ext cx="2559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ea typeface="Antonio" charset="0"/>
                <a:cs typeface="Antonio" charset="0"/>
              </a:rPr>
              <a:t>TITOLO DELLA POSIZIONE</a:t>
            </a:r>
            <a:endParaRPr lang="fr-FR" dirty="0">
              <a:solidFill>
                <a:schemeClr val="bg1"/>
              </a:solidFill>
              <a:ea typeface="Antonio" charset="0"/>
              <a:cs typeface="Antonio" charset="0"/>
            </a:endParaRPr>
          </a:p>
        </p:txBody>
      </p:sp>
      <p:sp>
        <p:nvSpPr>
          <p:cNvPr id="10" name="TextBox 22"/>
          <p:cNvSpPr txBox="1"/>
          <p:nvPr/>
        </p:nvSpPr>
        <p:spPr>
          <a:xfrm>
            <a:off x="260231" y="1228900"/>
            <a:ext cx="5066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10252037"/>
            <a:ext cx="4291782" cy="439775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7"/>
          <p:cNvSpPr txBox="1"/>
          <p:nvPr/>
        </p:nvSpPr>
        <p:spPr>
          <a:xfrm>
            <a:off x="4945666" y="10227011"/>
            <a:ext cx="1666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951306" y="8901967"/>
            <a:ext cx="109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4" name="TextBox 20"/>
          <p:cNvSpPr txBox="1"/>
          <p:nvPr/>
        </p:nvSpPr>
        <p:spPr>
          <a:xfrm>
            <a:off x="4938492" y="9342973"/>
            <a:ext cx="2416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12 Street Name, 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Roma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4942228" y="9755807"/>
            <a:ext cx="1666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" name="Oval 108"/>
          <p:cNvSpPr/>
          <p:nvPr/>
        </p:nvSpPr>
        <p:spPr>
          <a:xfrm>
            <a:off x="263014" y="2670659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pic>
        <p:nvPicPr>
          <p:cNvPr id="21" name="Picture 1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2" y="2745307"/>
            <a:ext cx="254548" cy="254548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41507" y="2687915"/>
            <a:ext cx="131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3CCCC"/>
                </a:solidFill>
              </a:rPr>
              <a:t>ESPERIENZA</a:t>
            </a:r>
            <a:endParaRPr lang="fr-FR" dirty="0">
              <a:solidFill>
                <a:srgbClr val="33CCC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5154" y="3194699"/>
            <a:ext cx="3754418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rgbClr val="33CCCC"/>
                </a:solidFill>
                <a:ea typeface="Times New Roman" charset="0"/>
                <a:cs typeface="Times New Roman" charset="0"/>
              </a:rPr>
              <a:t>POSIZIONE | SOCIETÀ</a:t>
            </a:r>
            <a:endParaRPr lang="en-GB" sz="1100" b="1" dirty="0" smtClean="0">
              <a:solidFill>
                <a:srgbClr val="33CCCC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4" name="Oval 103"/>
          <p:cNvSpPr/>
          <p:nvPr/>
        </p:nvSpPr>
        <p:spPr>
          <a:xfrm>
            <a:off x="256840" y="7716881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6" y="7761373"/>
            <a:ext cx="291344" cy="29134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11857" y="7734137"/>
            <a:ext cx="1474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33CCCC"/>
                </a:solidFill>
              </a:rPr>
              <a:t>FORMAZIONE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215154" y="8261619"/>
            <a:ext cx="391874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33CCCC"/>
                </a:solidFill>
              </a:rPr>
              <a:t>LAUREA – UNIVERSITÀ</a:t>
            </a:r>
            <a:endParaRPr lang="fr-FR" sz="1100" b="1" dirty="0">
              <a:solidFill>
                <a:srgbClr val="33CCCC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LAUREA – UNIVERSITÀ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LAUREA – UNIVERSITÀ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41" name="TextBox 115"/>
          <p:cNvSpPr txBox="1"/>
          <p:nvPr/>
        </p:nvSpPr>
        <p:spPr>
          <a:xfrm>
            <a:off x="4912400" y="2687915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COMPETENZE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42" name="Oval 116"/>
          <p:cNvSpPr/>
          <p:nvPr/>
        </p:nvSpPr>
        <p:spPr>
          <a:xfrm>
            <a:off x="4408560" y="265863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1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470" y="2737547"/>
            <a:ext cx="246025" cy="246025"/>
          </a:xfrm>
          <a:prstGeom prst="rect">
            <a:avLst/>
          </a:prstGeom>
        </p:spPr>
      </p:pic>
      <p:sp>
        <p:nvSpPr>
          <p:cNvPr id="44" name="TextBox 45"/>
          <p:cNvSpPr txBox="1"/>
          <p:nvPr/>
        </p:nvSpPr>
        <p:spPr>
          <a:xfrm>
            <a:off x="4408560" y="3227241"/>
            <a:ext cx="14335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Photoshop CS</a:t>
            </a:r>
          </a:p>
          <a:p>
            <a:endParaRPr lang="en-US" sz="1200" dirty="0"/>
          </a:p>
          <a:p>
            <a:r>
              <a:rPr lang="en-US" sz="1200" dirty="0" smtClean="0"/>
              <a:t>PHP MySQL</a:t>
            </a:r>
          </a:p>
          <a:p>
            <a:endParaRPr lang="en-US" sz="1200" dirty="0"/>
          </a:p>
          <a:p>
            <a:r>
              <a:rPr lang="en-US" sz="1200" dirty="0" smtClean="0"/>
              <a:t>Google AdWords</a:t>
            </a:r>
          </a:p>
          <a:p>
            <a:endParaRPr lang="en-US" sz="1200" dirty="0"/>
          </a:p>
          <a:p>
            <a:r>
              <a:rPr lang="en-US" sz="1200" dirty="0" smtClean="0"/>
              <a:t>Ruby On Rails</a:t>
            </a:r>
          </a:p>
          <a:p>
            <a:endParaRPr lang="en-US" sz="1200" dirty="0"/>
          </a:p>
          <a:p>
            <a:r>
              <a:rPr lang="en-US" sz="1200" dirty="0" smtClean="0"/>
              <a:t>Google Analytics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626204" y="3256305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621550" y="3617036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614478" y="3977767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614478" y="4326389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614478" y="4690539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518365" y="3256305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964710" y="3612184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654022" y="3977767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6964710" y="4325078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239540" y="4686075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Oval 135"/>
          <p:cNvSpPr/>
          <p:nvPr/>
        </p:nvSpPr>
        <p:spPr>
          <a:xfrm>
            <a:off x="4474490" y="5478376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pic>
        <p:nvPicPr>
          <p:cNvPr id="56" name="Picture 1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20" y="5535642"/>
            <a:ext cx="271985" cy="271985"/>
          </a:xfrm>
          <a:prstGeom prst="rect">
            <a:avLst/>
          </a:prstGeom>
        </p:spPr>
      </p:pic>
      <p:sp>
        <p:nvSpPr>
          <p:cNvPr id="57" name="TextBox 115"/>
          <p:cNvSpPr txBox="1"/>
          <p:nvPr/>
        </p:nvSpPr>
        <p:spPr>
          <a:xfrm>
            <a:off x="4940880" y="5495632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LINGUE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58" name="TextBox 45"/>
          <p:cNvSpPr txBox="1"/>
          <p:nvPr/>
        </p:nvSpPr>
        <p:spPr>
          <a:xfrm>
            <a:off x="4474490" y="6056006"/>
            <a:ext cx="10994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Inglese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err="1" smtClean="0"/>
              <a:t>Francese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Tedesco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>
          <a:xfrm>
            <a:off x="5586544" y="6087664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588395" y="6087664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74467" y="646889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576318" y="6468897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586544" y="6817230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88395" y="6817230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5" name="Oval 163"/>
          <p:cNvSpPr/>
          <p:nvPr/>
        </p:nvSpPr>
        <p:spPr>
          <a:xfrm>
            <a:off x="4491493" y="7352420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6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403" y="7431330"/>
            <a:ext cx="246025" cy="246025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4448395" y="7894156"/>
            <a:ext cx="279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68" name="TextBox 115"/>
          <p:cNvSpPr txBox="1"/>
          <p:nvPr/>
        </p:nvSpPr>
        <p:spPr>
          <a:xfrm>
            <a:off x="4948382" y="7392041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HOBBY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73" name="Oval 163"/>
          <p:cNvSpPr/>
          <p:nvPr/>
        </p:nvSpPr>
        <p:spPr>
          <a:xfrm>
            <a:off x="4487050" y="8848162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4" name="Picture 10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170" y="8938223"/>
            <a:ext cx="204489" cy="204489"/>
          </a:xfrm>
          <a:prstGeom prst="rect">
            <a:avLst/>
          </a:prstGeom>
        </p:spPr>
      </p:pic>
      <p:sp>
        <p:nvSpPr>
          <p:cNvPr id="75" name="Oval 163"/>
          <p:cNvSpPr/>
          <p:nvPr/>
        </p:nvSpPr>
        <p:spPr>
          <a:xfrm>
            <a:off x="4487050" y="9279551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6" name="Picture 9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84" y="9364034"/>
            <a:ext cx="273466" cy="273466"/>
          </a:xfrm>
          <a:prstGeom prst="rect">
            <a:avLst/>
          </a:prstGeom>
        </p:spPr>
      </p:pic>
      <p:sp>
        <p:nvSpPr>
          <p:cNvPr id="77" name="Oval 163"/>
          <p:cNvSpPr/>
          <p:nvPr/>
        </p:nvSpPr>
        <p:spPr>
          <a:xfrm>
            <a:off x="4495420" y="971252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8" name="Picture 10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22" y="9808339"/>
            <a:ext cx="227332" cy="227332"/>
          </a:xfrm>
          <a:prstGeom prst="rect">
            <a:avLst/>
          </a:prstGeom>
        </p:spPr>
      </p:pic>
      <p:sp>
        <p:nvSpPr>
          <p:cNvPr id="79" name="Oval 163"/>
          <p:cNvSpPr/>
          <p:nvPr/>
        </p:nvSpPr>
        <p:spPr>
          <a:xfrm>
            <a:off x="4502536" y="1017304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10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835" y="10269741"/>
            <a:ext cx="234269" cy="23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354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Antonio</vt:lpstr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26</cp:revision>
  <dcterms:created xsi:type="dcterms:W3CDTF">2017-11-17T09:04:27Z</dcterms:created>
  <dcterms:modified xsi:type="dcterms:W3CDTF">2019-01-30T21:40:14Z</dcterms:modified>
</cp:coreProperties>
</file>