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4A5D"/>
    <a:srgbClr val="FF3C3C"/>
    <a:srgbClr val="F9FB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631"/>
  </p:normalViewPr>
  <p:slideViewPr>
    <p:cSldViewPr snapToGrid="0" snapToObjects="1">
      <p:cViewPr>
        <p:scale>
          <a:sx n="95" d="100"/>
          <a:sy n="95" d="100"/>
        </p:scale>
        <p:origin x="1098" y="-29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FF7F-6BC3-A543-AE31-1806ADB60B6A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FF7F-6BC3-A543-AE31-1806ADB60B6A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FF7F-6BC3-A543-AE31-1806ADB60B6A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FF7F-6BC3-A543-AE31-1806ADB60B6A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FF7F-6BC3-A543-AE31-1806ADB60B6A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FF7F-6BC3-A543-AE31-1806ADB60B6A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FF7F-6BC3-A543-AE31-1806ADB60B6A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FF7F-6BC3-A543-AE31-1806ADB60B6A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FF7F-6BC3-A543-AE31-1806ADB60B6A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FF7F-6BC3-A543-AE31-1806ADB60B6A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FF7F-6BC3-A543-AE31-1806ADB60B6A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1FF7F-6BC3-A543-AE31-1806ADB60B6A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F4468-72A2-E24E-A42C-3E9B11589AB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2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06"/>
          <p:cNvSpPr/>
          <p:nvPr/>
        </p:nvSpPr>
        <p:spPr>
          <a:xfrm>
            <a:off x="2209266" y="-1"/>
            <a:ext cx="5344168" cy="2214851"/>
          </a:xfrm>
          <a:prstGeom prst="rect">
            <a:avLst/>
          </a:prstGeom>
          <a:solidFill>
            <a:srgbClr val="F9FB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200671" y="6918418"/>
            <a:ext cx="340264" cy="340264"/>
          </a:xfrm>
          <a:prstGeom prst="rect">
            <a:avLst/>
          </a:prstGeom>
          <a:solidFill>
            <a:srgbClr val="324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200884" y="6473797"/>
            <a:ext cx="340264" cy="340264"/>
          </a:xfrm>
          <a:prstGeom prst="rect">
            <a:avLst/>
          </a:prstGeom>
          <a:solidFill>
            <a:srgbClr val="324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200884" y="6029803"/>
            <a:ext cx="340264" cy="340264"/>
          </a:xfrm>
          <a:prstGeom prst="rect">
            <a:avLst/>
          </a:prstGeom>
          <a:solidFill>
            <a:srgbClr val="324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200884" y="5585809"/>
            <a:ext cx="340264" cy="340264"/>
          </a:xfrm>
          <a:prstGeom prst="rect">
            <a:avLst/>
          </a:prstGeom>
          <a:solidFill>
            <a:srgbClr val="324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376" y="2468982"/>
            <a:ext cx="609883" cy="609883"/>
          </a:xfrm>
          <a:prstGeom prst="rect">
            <a:avLst/>
          </a:prstGeom>
        </p:spPr>
      </p:pic>
      <p:pic>
        <p:nvPicPr>
          <p:cNvPr id="5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5436" y="2439165"/>
            <a:ext cx="621136" cy="62113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17" r="33869" b="20920"/>
          <a:stretch/>
        </p:blipFill>
        <p:spPr>
          <a:xfrm>
            <a:off x="1" y="0"/>
            <a:ext cx="2215506" cy="221485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10319524"/>
            <a:ext cx="7553434" cy="324048"/>
          </a:xfrm>
          <a:prstGeom prst="rect">
            <a:avLst/>
          </a:prstGeom>
          <a:solidFill>
            <a:srgbClr val="F9FB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>
            <a:off x="2215507" y="2432183"/>
            <a:ext cx="0" cy="8056523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2374376" y="64578"/>
            <a:ext cx="2318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Julie ESCUELANO</a:t>
            </a:r>
            <a:endParaRPr lang="fr-FR" sz="2400" dirty="0"/>
          </a:p>
        </p:txBody>
      </p:sp>
      <p:sp>
        <p:nvSpPr>
          <p:cNvPr id="13" name="TextBox 22"/>
          <p:cNvSpPr txBox="1"/>
          <p:nvPr/>
        </p:nvSpPr>
        <p:spPr>
          <a:xfrm>
            <a:off x="140737" y="2770737"/>
            <a:ext cx="195700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Lorem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Morbi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tristique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sapien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nec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nulla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rutrum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imperdiet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Nullam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augue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id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velit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luctus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maximus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Interdum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et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malesuada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fames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ac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ante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primis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in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Etiam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bibendum, ante nec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luctus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posuere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odio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enim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semper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tortor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, id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eleifend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mi ante vitae ex. Sed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molestie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varius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.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ea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0737" y="2468982"/>
            <a:ext cx="8258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 smtClean="0"/>
              <a:t>PROFILO</a:t>
            </a:r>
            <a:endParaRPr lang="fr-FR" sz="1400" dirty="0"/>
          </a:p>
        </p:txBody>
      </p:sp>
      <p:sp>
        <p:nvSpPr>
          <p:cNvPr id="18" name="Rectangle 17"/>
          <p:cNvSpPr/>
          <p:nvPr/>
        </p:nvSpPr>
        <p:spPr>
          <a:xfrm>
            <a:off x="160410" y="5111727"/>
            <a:ext cx="9139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 smtClean="0"/>
              <a:t>CONTATTI</a:t>
            </a:r>
            <a:endParaRPr lang="fr-FR" sz="1400" dirty="0"/>
          </a:p>
        </p:txBody>
      </p:sp>
      <p:pic>
        <p:nvPicPr>
          <p:cNvPr id="19" name="Picture 10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64" y="5679605"/>
            <a:ext cx="164955" cy="164955"/>
          </a:xfrm>
          <a:prstGeom prst="rect">
            <a:avLst/>
          </a:prstGeom>
          <a:solidFill>
            <a:srgbClr val="324A5D"/>
          </a:solidFill>
        </p:spPr>
      </p:pic>
      <p:pic>
        <p:nvPicPr>
          <p:cNvPr id="23" name="Picture 9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40" y="6120833"/>
            <a:ext cx="167573" cy="167573"/>
          </a:xfrm>
          <a:prstGeom prst="rect">
            <a:avLst/>
          </a:prstGeom>
          <a:solidFill>
            <a:srgbClr val="324A5D"/>
          </a:solidFill>
        </p:spPr>
      </p:pic>
      <p:pic>
        <p:nvPicPr>
          <p:cNvPr id="24" name="Picture 10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52" y="6566638"/>
            <a:ext cx="169953" cy="169953"/>
          </a:xfrm>
          <a:prstGeom prst="rect">
            <a:avLst/>
          </a:prstGeom>
          <a:solidFill>
            <a:srgbClr val="324A5D"/>
          </a:solidFill>
        </p:spPr>
      </p:pic>
      <p:pic>
        <p:nvPicPr>
          <p:cNvPr id="25" name="Picture 10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97" y="6999829"/>
            <a:ext cx="168377" cy="168377"/>
          </a:xfrm>
          <a:prstGeom prst="rect">
            <a:avLst/>
          </a:prstGeom>
          <a:solidFill>
            <a:srgbClr val="324A5D"/>
          </a:solidFill>
        </p:spPr>
      </p:pic>
      <p:sp>
        <p:nvSpPr>
          <p:cNvPr id="30" name="ZoneTexte 29"/>
          <p:cNvSpPr txBox="1"/>
          <p:nvPr/>
        </p:nvSpPr>
        <p:spPr>
          <a:xfrm>
            <a:off x="519974" y="5659645"/>
            <a:ext cx="833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000 111 333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09427" y="5980505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 Street Name</a:t>
            </a:r>
          </a:p>
          <a:p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Roma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517932" y="6519689"/>
            <a:ext cx="1072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name@mail.com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09427" y="6904984"/>
            <a:ext cx="1284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Facebook.com/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name</a:t>
            </a:r>
            <a:endParaRPr lang="fr-FR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Linkedin.com/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name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0" y="8201888"/>
            <a:ext cx="2215507" cy="2103120"/>
          </a:xfrm>
          <a:prstGeom prst="rect">
            <a:avLst/>
          </a:prstGeom>
          <a:solidFill>
            <a:srgbClr val="324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222263" y="8494078"/>
            <a:ext cx="8258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LINGUE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48" name="TextBox 45"/>
          <p:cNvSpPr txBox="1"/>
          <p:nvPr/>
        </p:nvSpPr>
        <p:spPr>
          <a:xfrm>
            <a:off x="77715" y="8990763"/>
            <a:ext cx="73903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err="1" smtClean="0">
                <a:solidFill>
                  <a:schemeClr val="bg1"/>
                </a:solidFill>
              </a:rPr>
              <a:t>Inglese</a:t>
            </a:r>
            <a:endParaRPr lang="en-US" sz="900" b="1" dirty="0" smtClean="0">
              <a:solidFill>
                <a:schemeClr val="bg1"/>
              </a:solidFill>
            </a:endParaRPr>
          </a:p>
          <a:p>
            <a:pPr algn="r"/>
            <a:endParaRPr lang="en-US" sz="900" b="1" dirty="0">
              <a:solidFill>
                <a:schemeClr val="bg1"/>
              </a:solidFill>
            </a:endParaRPr>
          </a:p>
          <a:p>
            <a:pPr algn="r"/>
            <a:r>
              <a:rPr lang="en-US" sz="900" b="1" dirty="0" err="1" smtClean="0">
                <a:solidFill>
                  <a:schemeClr val="bg1"/>
                </a:solidFill>
              </a:rPr>
              <a:t>Francese</a:t>
            </a:r>
            <a:endParaRPr lang="en-US" sz="900" b="1" dirty="0" smtClean="0">
              <a:solidFill>
                <a:schemeClr val="bg1"/>
              </a:solidFill>
            </a:endParaRPr>
          </a:p>
          <a:p>
            <a:pPr algn="r"/>
            <a:endParaRPr lang="en-US" sz="900" b="1" dirty="0">
              <a:solidFill>
                <a:schemeClr val="bg1"/>
              </a:solidFill>
            </a:endParaRPr>
          </a:p>
          <a:p>
            <a:pPr algn="r"/>
            <a:r>
              <a:rPr lang="en-US" sz="900" b="1" dirty="0" smtClean="0">
                <a:solidFill>
                  <a:schemeClr val="bg1"/>
                </a:solidFill>
              </a:rPr>
              <a:t>Tedesco</a:t>
            </a:r>
            <a:endParaRPr lang="en-US" sz="900" b="1" dirty="0" smtClean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042270" y="9036283"/>
            <a:ext cx="1055469" cy="14173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228144" y="8201888"/>
            <a:ext cx="5331531" cy="2103120"/>
          </a:xfrm>
          <a:prstGeom prst="rect">
            <a:avLst/>
          </a:prstGeom>
          <a:solidFill>
            <a:srgbClr val="FF3C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1042270" y="9332968"/>
            <a:ext cx="1055469" cy="14173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042270" y="9617240"/>
            <a:ext cx="1055469" cy="14173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042270" y="9036282"/>
            <a:ext cx="775401" cy="141736"/>
          </a:xfrm>
          <a:prstGeom prst="rect">
            <a:avLst/>
          </a:prstGeom>
          <a:gradFill flip="none" rotWithShape="1">
            <a:gsLst>
              <a:gs pos="0">
                <a:srgbClr val="FF3C3C">
                  <a:shade val="30000"/>
                  <a:satMod val="115000"/>
                </a:srgbClr>
              </a:gs>
              <a:gs pos="50000">
                <a:srgbClr val="FF3C3C">
                  <a:shade val="67500"/>
                  <a:satMod val="115000"/>
                </a:srgbClr>
              </a:gs>
              <a:gs pos="100000">
                <a:srgbClr val="FF3C3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042271" y="9332885"/>
            <a:ext cx="591658" cy="138009"/>
          </a:xfrm>
          <a:prstGeom prst="rect">
            <a:avLst/>
          </a:prstGeom>
          <a:gradFill flip="none" rotWithShape="1">
            <a:gsLst>
              <a:gs pos="0">
                <a:srgbClr val="FF3C3C">
                  <a:shade val="30000"/>
                  <a:satMod val="115000"/>
                </a:srgbClr>
              </a:gs>
              <a:gs pos="50000">
                <a:srgbClr val="FF3C3C">
                  <a:shade val="67500"/>
                  <a:satMod val="115000"/>
                </a:srgbClr>
              </a:gs>
              <a:gs pos="100000">
                <a:srgbClr val="FF3C3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037231" y="9617240"/>
            <a:ext cx="951554" cy="141736"/>
          </a:xfrm>
          <a:prstGeom prst="rect">
            <a:avLst/>
          </a:prstGeom>
          <a:gradFill flip="none" rotWithShape="1">
            <a:gsLst>
              <a:gs pos="0">
                <a:srgbClr val="FF3C3C">
                  <a:shade val="30000"/>
                  <a:satMod val="115000"/>
                </a:srgbClr>
              </a:gs>
              <a:gs pos="50000">
                <a:srgbClr val="FF3C3C">
                  <a:shade val="67500"/>
                  <a:satMod val="115000"/>
                </a:srgbClr>
              </a:gs>
              <a:gs pos="100000">
                <a:srgbClr val="FF3C3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555891" y="8494078"/>
            <a:ext cx="135434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smtClean="0"/>
              <a:t>PERSONALITÀ</a:t>
            </a:r>
            <a:endParaRPr lang="fr-FR" sz="1600" dirty="0"/>
          </a:p>
        </p:txBody>
      </p:sp>
      <p:sp>
        <p:nvSpPr>
          <p:cNvPr id="81" name="TextBox 45"/>
          <p:cNvSpPr txBox="1"/>
          <p:nvPr/>
        </p:nvSpPr>
        <p:spPr>
          <a:xfrm>
            <a:off x="2372391" y="8990763"/>
            <a:ext cx="7779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err="1" smtClean="0"/>
              <a:t>Creativo</a:t>
            </a:r>
            <a:endParaRPr lang="en-US" sz="900" b="1" dirty="0" smtClean="0"/>
          </a:p>
          <a:p>
            <a:pPr algn="r"/>
            <a:endParaRPr lang="en-US" sz="900" b="1" dirty="0"/>
          </a:p>
          <a:p>
            <a:pPr algn="r"/>
            <a:r>
              <a:rPr lang="en-US" sz="900" b="1" dirty="0" smtClean="0"/>
              <a:t>Serio</a:t>
            </a:r>
          </a:p>
          <a:p>
            <a:pPr algn="r"/>
            <a:endParaRPr lang="en-US" sz="900" b="1" dirty="0"/>
          </a:p>
          <a:p>
            <a:pPr algn="r"/>
            <a:r>
              <a:rPr lang="en-US" sz="900" b="1" dirty="0" err="1" smtClean="0"/>
              <a:t>Organizzato</a:t>
            </a:r>
            <a:endParaRPr lang="en-US" sz="900" b="1" dirty="0" smtClean="0"/>
          </a:p>
        </p:txBody>
      </p:sp>
      <p:sp>
        <p:nvSpPr>
          <p:cNvPr id="82" name="Rectangle 81"/>
          <p:cNvSpPr/>
          <p:nvPr/>
        </p:nvSpPr>
        <p:spPr>
          <a:xfrm>
            <a:off x="3375898" y="9036283"/>
            <a:ext cx="1055469" cy="14173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375898" y="9332968"/>
            <a:ext cx="1055469" cy="14173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375898" y="9617240"/>
            <a:ext cx="1055469" cy="14173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375898" y="9036282"/>
            <a:ext cx="775401" cy="141736"/>
          </a:xfrm>
          <a:prstGeom prst="rect">
            <a:avLst/>
          </a:prstGeom>
          <a:solidFill>
            <a:srgbClr val="324A5D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375899" y="9332885"/>
            <a:ext cx="591658" cy="138009"/>
          </a:xfrm>
          <a:prstGeom prst="rect">
            <a:avLst/>
          </a:prstGeom>
          <a:solidFill>
            <a:srgbClr val="324A5D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370859" y="9617240"/>
            <a:ext cx="951554" cy="141736"/>
          </a:xfrm>
          <a:prstGeom prst="rect">
            <a:avLst/>
          </a:prstGeom>
          <a:solidFill>
            <a:srgbClr val="324A5D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920943" y="8494078"/>
            <a:ext cx="13517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smtClean="0"/>
              <a:t>COMPETENZE</a:t>
            </a:r>
            <a:endParaRPr lang="fr-FR" sz="1600" dirty="0"/>
          </a:p>
        </p:txBody>
      </p:sp>
      <p:sp>
        <p:nvSpPr>
          <p:cNvPr id="89" name="TextBox 45"/>
          <p:cNvSpPr txBox="1"/>
          <p:nvPr/>
        </p:nvSpPr>
        <p:spPr>
          <a:xfrm>
            <a:off x="4736400" y="8990763"/>
            <a:ext cx="100762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Photoshop CS</a:t>
            </a:r>
          </a:p>
          <a:p>
            <a:pPr algn="r"/>
            <a:endParaRPr lang="en-US" sz="900" b="1" dirty="0"/>
          </a:p>
          <a:p>
            <a:pPr algn="r"/>
            <a:r>
              <a:rPr lang="en-US" sz="900" b="1" dirty="0" smtClean="0"/>
              <a:t>PHP MySQL</a:t>
            </a:r>
          </a:p>
          <a:p>
            <a:pPr algn="r"/>
            <a:endParaRPr lang="en-US" sz="900" b="1" dirty="0"/>
          </a:p>
          <a:p>
            <a:pPr algn="r"/>
            <a:r>
              <a:rPr lang="en-US" sz="900" b="1" dirty="0" smtClean="0"/>
              <a:t>Google AdWords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5969547" y="9036283"/>
            <a:ext cx="1055469" cy="14173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5969547" y="9332968"/>
            <a:ext cx="1055469" cy="14173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5969547" y="9617240"/>
            <a:ext cx="1055469" cy="14173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969547" y="9036282"/>
            <a:ext cx="775401" cy="141736"/>
          </a:xfrm>
          <a:prstGeom prst="rect">
            <a:avLst/>
          </a:prstGeom>
          <a:solidFill>
            <a:srgbClr val="324A5D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5969548" y="9332885"/>
            <a:ext cx="591658" cy="138009"/>
          </a:xfrm>
          <a:prstGeom prst="rect">
            <a:avLst/>
          </a:prstGeom>
          <a:solidFill>
            <a:srgbClr val="324A5D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964508" y="9617240"/>
            <a:ext cx="951554" cy="141736"/>
          </a:xfrm>
          <a:prstGeom prst="rect">
            <a:avLst/>
          </a:prstGeom>
          <a:solidFill>
            <a:srgbClr val="324A5D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2324463" y="3219238"/>
            <a:ext cx="274556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2011 </a:t>
            </a:r>
            <a:r>
              <a:rPr lang="mr-IN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–</a:t>
            </a:r>
            <a:r>
              <a:rPr lang="en-GB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 2012 | </a:t>
            </a:r>
            <a:r>
              <a:rPr lang="en-GB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POSIZIONE | SOCIETÀ</a:t>
            </a:r>
            <a:endParaRPr lang="en-GB" sz="1100" b="1" dirty="0" smtClean="0">
              <a:solidFill>
                <a:schemeClr val="tx1">
                  <a:lumMod val="85000"/>
                  <a:lumOff val="15000"/>
                </a:schemeClr>
              </a:solidFill>
              <a:ea typeface="Times New Roman" charset="0"/>
              <a:cs typeface="Times New Roman" charset="0"/>
            </a:endParaRPr>
          </a:p>
          <a:p>
            <a:pPr>
              <a:spcBef>
                <a:spcPts val="300"/>
              </a:spcBef>
            </a:pP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Lorem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Morbi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tristique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sapien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nec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nulla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rutrum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imperdiet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Nullam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augue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id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velit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luctus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maximus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Interdum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et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malesuada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fames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ac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ante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primis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in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endParaRPr lang="fr-FR" sz="1100" dirty="0" smtClean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pPr>
              <a:spcBef>
                <a:spcPts val="300"/>
              </a:spcBef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r>
              <a:rPr lang="en-GB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2011 </a:t>
            </a:r>
            <a:r>
              <a:rPr lang="mr-IN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–</a:t>
            </a:r>
            <a:r>
              <a:rPr lang="en-GB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 2012 | </a:t>
            </a:r>
            <a:r>
              <a:rPr lang="en-GB" sz="1100" b="1" dirty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POSIZIONE | SOCIETÀ</a:t>
            </a:r>
          </a:p>
          <a:p>
            <a:pPr>
              <a:spcBef>
                <a:spcPts val="300"/>
              </a:spcBef>
            </a:pP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Lorem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Morbi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tristique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sapien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nec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nulla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rutrum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imperdiet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Nullam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augue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id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velit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luctus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maximus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Interdum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et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malesuada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fames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ac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ante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primis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in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</a:p>
          <a:p>
            <a:pPr>
              <a:spcBef>
                <a:spcPts val="300"/>
              </a:spcBef>
            </a:pPr>
            <a:endParaRPr lang="fr-FR" sz="1100" dirty="0" smtClean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r>
              <a:rPr lang="en-GB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2011 </a:t>
            </a:r>
            <a:r>
              <a:rPr lang="mr-IN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–</a:t>
            </a:r>
            <a:r>
              <a:rPr lang="en-GB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 2012 | </a:t>
            </a:r>
            <a:r>
              <a:rPr lang="en-GB" sz="1100" b="1" dirty="0">
                <a:solidFill>
                  <a:schemeClr val="tx1">
                    <a:lumMod val="85000"/>
                    <a:lumOff val="15000"/>
                  </a:schemeClr>
                </a:solidFill>
                <a:ea typeface="Times New Roman" charset="0"/>
                <a:cs typeface="Times New Roman" charset="0"/>
              </a:rPr>
              <a:t>POSIZIONE | SOCIETÀ</a:t>
            </a:r>
          </a:p>
          <a:p>
            <a:pPr>
              <a:spcBef>
                <a:spcPts val="300"/>
              </a:spcBef>
            </a:pP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Lorem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Morbi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tristique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sapien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nec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nulla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rutrum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imperdiet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Nullam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augue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id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velit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luctus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maximus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Interdum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et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malesuada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fames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ac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ante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primis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in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</a:p>
          <a:p>
            <a:pPr>
              <a:spcBef>
                <a:spcPts val="300"/>
              </a:spcBef>
            </a:pPr>
            <a:endParaRPr lang="fr-FR" sz="1100" dirty="0" smtClean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4920943" y="3223567"/>
            <a:ext cx="239753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>
              <a:defRPr/>
            </a:pP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2012 </a:t>
            </a:r>
            <a:r>
              <a:rPr lang="mr-IN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LAUREA – UNIVERSITÀ </a:t>
            </a:r>
            <a:endParaRPr lang="fr-FR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 defTabSz="685800">
              <a:defRPr/>
            </a:pP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Morbi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tristique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sapien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nec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rutrum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fr-FR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defTabSz="685800">
              <a:defRPr/>
            </a:pPr>
            <a:endParaRPr lang="fr-FR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defTabSz="685800">
              <a:defRPr/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defTabSz="685800">
              <a:defRPr/>
            </a:pP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2012 </a:t>
            </a:r>
            <a:r>
              <a:rPr lang="mr-IN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LAUREA – UNIVERSITÀ </a:t>
            </a:r>
            <a:endParaRPr lang="fr-FR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 defTabSz="685800">
              <a:defRPr/>
            </a:pP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Morbi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tristique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sapien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nec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rutrum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fr-FR" sz="1100" dirty="0"/>
          </a:p>
          <a:p>
            <a:pPr algn="r" defTabSz="685800">
              <a:defRPr/>
            </a:pPr>
            <a:endParaRPr lang="fr-FR" sz="1100" dirty="0" smtClean="0"/>
          </a:p>
          <a:p>
            <a:pPr algn="r" defTabSz="685800">
              <a:defRPr/>
            </a:pPr>
            <a:endParaRPr lang="fr-FR" sz="1100" dirty="0" smtClean="0"/>
          </a:p>
          <a:p>
            <a:pPr algn="r" defTabSz="685800">
              <a:defRPr/>
            </a:pP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2012 </a:t>
            </a:r>
            <a:r>
              <a:rPr lang="mr-IN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LAUREA – UNIVERSITÀ </a:t>
            </a:r>
            <a:endParaRPr lang="fr-FR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 defTabSz="685800">
              <a:defRPr/>
            </a:pP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Morbi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tristique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sapien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nec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rutrum</a:t>
            </a:r>
            <a:endParaRPr lang="fr-FR" sz="1100" dirty="0"/>
          </a:p>
        </p:txBody>
      </p:sp>
      <p:sp>
        <p:nvSpPr>
          <p:cNvPr id="98" name="Rectangle 97"/>
          <p:cNvSpPr/>
          <p:nvPr/>
        </p:nvSpPr>
        <p:spPr>
          <a:xfrm>
            <a:off x="2984864" y="2636248"/>
            <a:ext cx="10906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 smtClean="0"/>
              <a:t>ESPERIENZA</a:t>
            </a:r>
            <a:endParaRPr lang="fr-FR" sz="1400" b="1" dirty="0" smtClean="0"/>
          </a:p>
        </p:txBody>
      </p:sp>
      <p:sp>
        <p:nvSpPr>
          <p:cNvPr id="99" name="Rectangle 98"/>
          <p:cNvSpPr/>
          <p:nvPr/>
        </p:nvSpPr>
        <p:spPr>
          <a:xfrm>
            <a:off x="5427242" y="2627375"/>
            <a:ext cx="12172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400" b="1" dirty="0" smtClean="0"/>
              <a:t>FORMAZIONE</a:t>
            </a:r>
            <a:endParaRPr lang="fr-FR" sz="1400" dirty="0"/>
          </a:p>
        </p:txBody>
      </p:sp>
      <p:sp>
        <p:nvSpPr>
          <p:cNvPr id="100" name="Rectangle 99"/>
          <p:cNvSpPr/>
          <p:nvPr/>
        </p:nvSpPr>
        <p:spPr>
          <a:xfrm>
            <a:off x="2311794" y="903170"/>
            <a:ext cx="251780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err="1">
                <a:latin typeface="Calibri" charset="0"/>
                <a:ea typeface="ＭＳ Ｐゴシック" charset="0"/>
              </a:rPr>
              <a:t>Lorem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ipsum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dolor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sit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amet</a:t>
            </a:r>
            <a:r>
              <a:rPr lang="fr-FR" sz="1100" dirty="0">
                <a:latin typeface="Calibri" charset="0"/>
                <a:ea typeface="ＭＳ Ｐゴシック" charset="0"/>
              </a:rPr>
              <a:t>, </a:t>
            </a:r>
            <a:r>
              <a:rPr lang="fr-FR" sz="1100" dirty="0" err="1">
                <a:latin typeface="Calibri" charset="0"/>
                <a:ea typeface="ＭＳ Ｐゴシック" charset="0"/>
              </a:rPr>
              <a:t>consectetur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adipiscing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elit</a:t>
            </a:r>
            <a:r>
              <a:rPr lang="fr-FR" sz="1100" dirty="0">
                <a:latin typeface="Calibri" charset="0"/>
                <a:ea typeface="ＭＳ Ｐゴシック" charset="0"/>
              </a:rPr>
              <a:t>. </a:t>
            </a:r>
            <a:endParaRPr lang="fr-FR" sz="1100" dirty="0" smtClean="0">
              <a:latin typeface="Calibri" charset="0"/>
              <a:ea typeface="ＭＳ Ｐゴシック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err="1" smtClean="0">
                <a:latin typeface="Calibri" charset="0"/>
                <a:ea typeface="ＭＳ Ｐゴシック" charset="0"/>
              </a:rPr>
              <a:t>Lorem</a:t>
            </a:r>
            <a:r>
              <a:rPr lang="fr-FR" sz="1100" dirty="0" smtClean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ipsum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dolor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sit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amet</a:t>
            </a:r>
            <a:r>
              <a:rPr lang="fr-FR" sz="1100" dirty="0">
                <a:latin typeface="Calibri" charset="0"/>
                <a:ea typeface="ＭＳ Ｐゴシック" charset="0"/>
              </a:rPr>
              <a:t>, </a:t>
            </a:r>
            <a:r>
              <a:rPr lang="fr-FR" sz="1100" dirty="0" err="1">
                <a:latin typeface="Calibri" charset="0"/>
                <a:ea typeface="ＭＳ Ｐゴシック" charset="0"/>
              </a:rPr>
              <a:t>consectetur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adipiscing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elit</a:t>
            </a:r>
            <a:r>
              <a:rPr lang="fr-FR" sz="1100" dirty="0">
                <a:latin typeface="Calibri" charset="0"/>
                <a:ea typeface="ＭＳ Ｐゴシック" charset="0"/>
              </a:rPr>
              <a:t>. </a:t>
            </a:r>
            <a:r>
              <a:rPr lang="it-IT" sz="1100" dirty="0">
                <a:latin typeface="Calibri" charset="0"/>
                <a:ea typeface="ＭＳ Ｐゴシック" charset="0"/>
              </a:rPr>
              <a:t>Morbi tristique sapien nec nulla rutrum imperdiet. </a:t>
            </a:r>
            <a:endParaRPr lang="fr-FR" sz="1100" dirty="0" smtClean="0">
              <a:latin typeface="Calibri" charset="0"/>
              <a:ea typeface="ＭＳ Ｐゴシック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887591" y="903170"/>
            <a:ext cx="251780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err="1">
                <a:latin typeface="Calibri" charset="0"/>
                <a:ea typeface="ＭＳ Ｐゴシック" charset="0"/>
              </a:rPr>
              <a:t>Lorem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ipsum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dolor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sit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amet</a:t>
            </a:r>
            <a:r>
              <a:rPr lang="fr-FR" sz="1100" dirty="0">
                <a:latin typeface="Calibri" charset="0"/>
                <a:ea typeface="ＭＳ Ｐゴシック" charset="0"/>
              </a:rPr>
              <a:t>, </a:t>
            </a:r>
            <a:r>
              <a:rPr lang="fr-FR" sz="1100" dirty="0" err="1">
                <a:latin typeface="Calibri" charset="0"/>
                <a:ea typeface="ＭＳ Ｐゴシック" charset="0"/>
              </a:rPr>
              <a:t>consectetur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adipiscing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elit</a:t>
            </a:r>
            <a:r>
              <a:rPr lang="fr-FR" sz="1100" dirty="0">
                <a:latin typeface="Calibri" charset="0"/>
                <a:ea typeface="ＭＳ Ｐゴシック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err="1">
                <a:latin typeface="Calibri" charset="0"/>
                <a:ea typeface="ＭＳ Ｐゴシック" charset="0"/>
              </a:rPr>
              <a:t>Lorem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ipsum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dolor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sit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amet</a:t>
            </a:r>
            <a:r>
              <a:rPr lang="fr-FR" sz="1100" dirty="0">
                <a:latin typeface="Calibri" charset="0"/>
                <a:ea typeface="ＭＳ Ｐゴシック" charset="0"/>
              </a:rPr>
              <a:t>, </a:t>
            </a:r>
            <a:r>
              <a:rPr lang="fr-FR" sz="1100" dirty="0" err="1">
                <a:latin typeface="Calibri" charset="0"/>
                <a:ea typeface="ＭＳ Ｐゴシック" charset="0"/>
              </a:rPr>
              <a:t>consectetur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adipiscing</a:t>
            </a:r>
            <a:r>
              <a:rPr lang="fr-FR" sz="1100" dirty="0"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latin typeface="Calibri" charset="0"/>
                <a:ea typeface="ＭＳ Ｐゴシック" charset="0"/>
              </a:rPr>
              <a:t>elit</a:t>
            </a:r>
            <a:r>
              <a:rPr lang="fr-FR" sz="1100" dirty="0">
                <a:latin typeface="Calibri" charset="0"/>
                <a:ea typeface="ＭＳ Ｐゴシック" charset="0"/>
              </a:rPr>
              <a:t>. </a:t>
            </a:r>
            <a:r>
              <a:rPr lang="it-IT" sz="1100" dirty="0">
                <a:latin typeface="Calibri" charset="0"/>
                <a:ea typeface="ＭＳ Ｐゴシック" charset="0"/>
              </a:rPr>
              <a:t>Morbi tristique sapien nec nulla rutrum imperdiet. </a:t>
            </a:r>
            <a:endParaRPr lang="fr-FR" sz="1100" dirty="0">
              <a:latin typeface="Calibri" charset="0"/>
              <a:ea typeface="ＭＳ Ｐゴシック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484394" y="649039"/>
            <a:ext cx="14915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 err="1">
                <a:ea typeface="Avenir Book" charset="0"/>
                <a:cs typeface="Avenir Book" charset="0"/>
              </a:rPr>
              <a:t>Amministrazione</a:t>
            </a:r>
            <a:r>
              <a:rPr lang="fr-FR" sz="1400" b="1" dirty="0">
                <a:ea typeface="Avenir Book" charset="0"/>
                <a:cs typeface="Avenir Book" charset="0"/>
              </a:rPr>
              <a:t> </a:t>
            </a:r>
            <a:endParaRPr lang="fr-FR" sz="1400" dirty="0">
              <a:ea typeface="Avenir Book" charset="0"/>
              <a:cs typeface="Avenir Book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5064475" y="649039"/>
            <a:ext cx="6001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 err="1" smtClean="0">
                <a:ea typeface="Avenir Book" charset="0"/>
                <a:cs typeface="Avenir Book" charset="0"/>
              </a:rPr>
              <a:t>Affari</a:t>
            </a:r>
            <a:endParaRPr lang="fr-FR" sz="1400" dirty="0">
              <a:ea typeface="Avenir Book" charset="0"/>
              <a:cs typeface="Avenir Book" charset="0"/>
            </a:endParaRPr>
          </a:p>
        </p:txBody>
      </p:sp>
      <p:cxnSp>
        <p:nvCxnSpPr>
          <p:cNvPr id="106" name="Connecteur droit 105"/>
          <p:cNvCxnSpPr/>
          <p:nvPr/>
        </p:nvCxnSpPr>
        <p:spPr>
          <a:xfrm>
            <a:off x="2228144" y="526243"/>
            <a:ext cx="533153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956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347</Words>
  <Application>Microsoft Office PowerPoint</Application>
  <PresentationFormat>Personalizado</PresentationFormat>
  <Paragraphs>54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Avenir Book</vt:lpstr>
      <vt:lpstr>Calibri</vt:lpstr>
      <vt:lpstr>Calibri Light</vt:lpstr>
      <vt:lpstr>Mangal</vt:lpstr>
      <vt:lpstr>Times New Roman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32</cp:revision>
  <dcterms:created xsi:type="dcterms:W3CDTF">2017-11-12T00:17:58Z</dcterms:created>
  <dcterms:modified xsi:type="dcterms:W3CDTF">2019-01-30T21:26:37Z</dcterms:modified>
</cp:coreProperties>
</file>