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A5D"/>
    <a:srgbClr val="FF3C3C"/>
    <a:srgbClr val="F9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31"/>
  </p:normalViewPr>
  <p:slideViewPr>
    <p:cSldViewPr snapToGrid="0" snapToObjects="1">
      <p:cViewPr>
        <p:scale>
          <a:sx n="95" d="100"/>
          <a:sy n="95" d="100"/>
        </p:scale>
        <p:origin x="1098" y="-2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FF7F-6BC3-A543-AE31-1806ADB60B6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2209266" y="-1"/>
            <a:ext cx="5344168" cy="2214851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00671" y="6918418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884" y="6473797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00884" y="6029803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00884" y="5585809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76" y="2468982"/>
            <a:ext cx="609883" cy="609883"/>
          </a:xfrm>
          <a:prstGeom prst="rect">
            <a:avLst/>
          </a:prstGeom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36" y="2439165"/>
            <a:ext cx="621136" cy="6211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7" r="33869" b="20920"/>
          <a:stretch/>
        </p:blipFill>
        <p:spPr>
          <a:xfrm>
            <a:off x="1" y="0"/>
            <a:ext cx="2215506" cy="22148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0319524"/>
            <a:ext cx="7553434" cy="324048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2215507" y="2432183"/>
            <a:ext cx="0" cy="8056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374376" y="64578"/>
            <a:ext cx="2318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Julie ESCUELANO</a:t>
            </a:r>
            <a:endParaRPr lang="fr-FR" sz="2400" dirty="0"/>
          </a:p>
        </p:txBody>
      </p:sp>
      <p:sp>
        <p:nvSpPr>
          <p:cNvPr id="13" name="TextBox 22"/>
          <p:cNvSpPr txBox="1"/>
          <p:nvPr/>
        </p:nvSpPr>
        <p:spPr>
          <a:xfrm>
            <a:off x="140737" y="2770737"/>
            <a:ext cx="19570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molestie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varius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737" y="2468982"/>
            <a:ext cx="825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PROFILO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160410" y="5111727"/>
            <a:ext cx="913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CONTATTI</a:t>
            </a:r>
            <a:endParaRPr lang="fr-FR" sz="1400" dirty="0"/>
          </a:p>
        </p:txBody>
      </p:sp>
      <p:pic>
        <p:nvPicPr>
          <p:cNvPr id="19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4" y="5679605"/>
            <a:ext cx="164955" cy="164955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3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40" y="6120833"/>
            <a:ext cx="167573" cy="16757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4" name="Picture 10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" y="6566638"/>
            <a:ext cx="169953" cy="16995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5" name="Picture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7" y="6999829"/>
            <a:ext cx="168377" cy="168377"/>
          </a:xfrm>
          <a:prstGeom prst="rect">
            <a:avLst/>
          </a:prstGeom>
          <a:solidFill>
            <a:srgbClr val="324A5D"/>
          </a:solidFill>
        </p:spPr>
      </p:pic>
      <p:sp>
        <p:nvSpPr>
          <p:cNvPr id="30" name="ZoneTexte 29"/>
          <p:cNvSpPr txBox="1"/>
          <p:nvPr/>
        </p:nvSpPr>
        <p:spPr>
          <a:xfrm>
            <a:off x="519974" y="5659645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9427" y="5980505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7932" y="6519689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09427" y="6904984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8201888"/>
            <a:ext cx="2215507" cy="2103120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22263" y="8494078"/>
            <a:ext cx="825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LINGUE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8" name="TextBox 45"/>
          <p:cNvSpPr txBox="1"/>
          <p:nvPr/>
        </p:nvSpPr>
        <p:spPr>
          <a:xfrm>
            <a:off x="77715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Inglese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Francese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smtClean="0">
                <a:solidFill>
                  <a:schemeClr val="bg1"/>
                </a:solidFill>
              </a:rPr>
              <a:t>Tedesco</a:t>
            </a:r>
            <a:endParaRPr lang="en-US" sz="900" b="1" dirty="0" smtClean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42270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8144" y="8201888"/>
            <a:ext cx="5331531" cy="2103120"/>
          </a:xfrm>
          <a:prstGeom prst="rect">
            <a:avLst/>
          </a:prstGeom>
          <a:solidFill>
            <a:srgbClr val="FF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042270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42270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42270" y="9036282"/>
            <a:ext cx="775401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42271" y="9332885"/>
            <a:ext cx="591658" cy="138009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37231" y="9617240"/>
            <a:ext cx="951554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555891" y="8494078"/>
            <a:ext cx="13543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PERSONALITÀ</a:t>
            </a:r>
            <a:endParaRPr lang="fr-FR" sz="1600" dirty="0"/>
          </a:p>
        </p:txBody>
      </p:sp>
      <p:sp>
        <p:nvSpPr>
          <p:cNvPr id="81" name="TextBox 45"/>
          <p:cNvSpPr txBox="1"/>
          <p:nvPr/>
        </p:nvSpPr>
        <p:spPr>
          <a:xfrm>
            <a:off x="2372391" y="8990763"/>
            <a:ext cx="7779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/>
              <a:t>Creativo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Serio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Organizzato</a:t>
            </a:r>
            <a:endParaRPr lang="en-US" sz="900" b="1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3375898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375898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75898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375898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375899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370859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920943" y="8494078"/>
            <a:ext cx="1351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COMPETENZE</a:t>
            </a:r>
            <a:endParaRPr lang="fr-FR" sz="1600" dirty="0"/>
          </a:p>
        </p:txBody>
      </p:sp>
      <p:sp>
        <p:nvSpPr>
          <p:cNvPr id="89" name="TextBox 45"/>
          <p:cNvSpPr txBox="1"/>
          <p:nvPr/>
        </p:nvSpPr>
        <p:spPr>
          <a:xfrm>
            <a:off x="4736400" y="8990763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AdWords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969547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969547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969547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69547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969548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964508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324463" y="3219238"/>
            <a:ext cx="274556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  <a:endParaRPr lang="en-GB" sz="11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920943" y="3223567"/>
            <a:ext cx="23975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LAUREA – UNIVERSITÀ 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LAUREA – UNIVERSITÀ 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LAUREA – UNIVERSITÀ 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endParaRPr lang="fr-FR" sz="1100" dirty="0"/>
          </a:p>
        </p:txBody>
      </p:sp>
      <p:sp>
        <p:nvSpPr>
          <p:cNvPr id="98" name="Rectangle 97"/>
          <p:cNvSpPr/>
          <p:nvPr/>
        </p:nvSpPr>
        <p:spPr>
          <a:xfrm>
            <a:off x="2984864" y="2636248"/>
            <a:ext cx="10906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ESPERIENZA</a:t>
            </a:r>
            <a:endParaRPr lang="fr-FR" sz="1400" b="1" dirty="0" smtClean="0"/>
          </a:p>
        </p:txBody>
      </p:sp>
      <p:sp>
        <p:nvSpPr>
          <p:cNvPr id="99" name="Rectangle 98"/>
          <p:cNvSpPr/>
          <p:nvPr/>
        </p:nvSpPr>
        <p:spPr>
          <a:xfrm>
            <a:off x="5427242" y="2627375"/>
            <a:ext cx="1217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 b="1" dirty="0" smtClean="0"/>
              <a:t>FORMAZIONE</a:t>
            </a:r>
            <a:endParaRPr lang="fr-FR" sz="1400" dirty="0"/>
          </a:p>
        </p:txBody>
      </p:sp>
      <p:sp>
        <p:nvSpPr>
          <p:cNvPr id="100" name="Rectangle 99"/>
          <p:cNvSpPr/>
          <p:nvPr/>
        </p:nvSpPr>
        <p:spPr>
          <a:xfrm>
            <a:off x="2311794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endParaRPr lang="fr-FR" sz="1100" dirty="0" smtClean="0">
              <a:latin typeface="Calibri" charset="0"/>
              <a:ea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 smtClean="0"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87591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>
              <a:latin typeface="Calibri" charset="0"/>
              <a:ea typeface="ＭＳ Ｐゴシック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484394" y="649039"/>
            <a:ext cx="14915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ea typeface="Avenir Book" charset="0"/>
                <a:cs typeface="Avenir Book" charset="0"/>
              </a:rPr>
              <a:t>Amministrazione</a:t>
            </a:r>
            <a:r>
              <a:rPr lang="fr-FR" sz="1400" b="1" dirty="0">
                <a:ea typeface="Avenir Book" charset="0"/>
                <a:cs typeface="Avenir Book" charset="0"/>
              </a:rPr>
              <a:t> 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064475" y="649039"/>
            <a:ext cx="600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ea typeface="Avenir Book" charset="0"/>
                <a:cs typeface="Avenir Book" charset="0"/>
              </a:rPr>
              <a:t>Affari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2228144" y="526243"/>
            <a:ext cx="533153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5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347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Avenir Book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32</cp:revision>
  <dcterms:created xsi:type="dcterms:W3CDTF">2017-11-12T00:17:58Z</dcterms:created>
  <dcterms:modified xsi:type="dcterms:W3CDTF">2019-01-30T21:26:37Z</dcterms:modified>
</cp:coreProperties>
</file>