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F3E"/>
    <a:srgbClr val="6EA701"/>
    <a:srgbClr val="DF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5"/>
    <p:restoredTop sz="94631"/>
  </p:normalViewPr>
  <p:slideViewPr>
    <p:cSldViewPr snapToGrid="0" snapToObjects="1">
      <p:cViewPr>
        <p:scale>
          <a:sx n="100" d="100"/>
          <a:sy n="100" d="100"/>
        </p:scale>
        <p:origin x="10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9748357"/>
            <a:ext cx="5944068" cy="943456"/>
          </a:xfrm>
          <a:prstGeom prst="rect">
            <a:avLst/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36097" y="8068235"/>
            <a:ext cx="2623578" cy="2623578"/>
          </a:xfrm>
          <a:prstGeom prst="rtTriangle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2623578" cy="2623578"/>
          </a:xfrm>
          <a:prstGeom prst="rtTriangle">
            <a:avLst/>
          </a:prstGeom>
        </p:spPr>
      </p:pic>
      <p:sp>
        <p:nvSpPr>
          <p:cNvPr id="7" name="Bande diagonale 6"/>
          <p:cNvSpPr/>
          <p:nvPr/>
        </p:nvSpPr>
        <p:spPr>
          <a:xfrm>
            <a:off x="-765" y="-1069"/>
            <a:ext cx="3184265" cy="3494952"/>
          </a:xfrm>
          <a:prstGeom prst="diagStripe">
            <a:avLst>
              <a:gd name="adj" fmla="val 74862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Bande diagonale 7"/>
          <p:cNvSpPr/>
          <p:nvPr/>
        </p:nvSpPr>
        <p:spPr>
          <a:xfrm rot="10800000">
            <a:off x="4655751" y="7879743"/>
            <a:ext cx="2903923" cy="2812070"/>
          </a:xfrm>
          <a:prstGeom prst="diagStripe">
            <a:avLst>
              <a:gd name="adj" fmla="val 90399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9"/>
          <a:stretch/>
        </p:blipFill>
        <p:spPr>
          <a:xfrm>
            <a:off x="160420" y="151053"/>
            <a:ext cx="1456441" cy="145759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" y="9912248"/>
            <a:ext cx="230905" cy="230905"/>
          </a:xfrm>
          <a:prstGeom prst="rect">
            <a:avLst/>
          </a:prstGeom>
        </p:spPr>
      </p:pic>
      <p:pic>
        <p:nvPicPr>
          <p:cNvPr id="11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41" y="9933397"/>
            <a:ext cx="250016" cy="250016"/>
          </a:xfrm>
          <a:prstGeom prst="rect">
            <a:avLst/>
          </a:prstGeom>
        </p:spPr>
      </p:pic>
      <p:pic>
        <p:nvPicPr>
          <p:cNvPr id="12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" y="10343938"/>
            <a:ext cx="225819" cy="225819"/>
          </a:xfrm>
          <a:prstGeom prst="rect">
            <a:avLst/>
          </a:prstGeom>
        </p:spPr>
      </p:pic>
      <p:pic>
        <p:nvPicPr>
          <p:cNvPr id="13" name="Picture 10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93" y="10334166"/>
            <a:ext cx="228966" cy="228966"/>
          </a:xfrm>
          <a:prstGeom prst="rect">
            <a:avLst/>
          </a:prstGeom>
        </p:spPr>
      </p:pic>
      <p:sp>
        <p:nvSpPr>
          <p:cNvPr id="14" name="TextBox 22"/>
          <p:cNvSpPr txBox="1"/>
          <p:nvPr/>
        </p:nvSpPr>
        <p:spPr>
          <a:xfrm>
            <a:off x="2783998" y="598675"/>
            <a:ext cx="45550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872998" y="507348"/>
            <a:ext cx="42004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8746698">
            <a:off x="483983" y="1354831"/>
            <a:ext cx="189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Adeline Harry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605823" y="144437"/>
            <a:ext cx="25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TITOLO DELLA POSIZIONE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82710" y="9912248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85589" y="986157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474" y="10317803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692428" y="10317803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12260" y="2666543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61062" y="1707207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 algn="r"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1191" y="4229846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LAUREA | UNIVERSITÀ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2074" y="4152340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SOCIETÀ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608219" y="5033323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 |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SOCIETÀ</a:t>
            </a: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710" y="5991410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LAUREA |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418058" y="3364546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43561" y="3997041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774395" y="4280348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60269" y="5078712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602" y="519047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49637" y="593552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>
            <a:stCxn id="49" idx="7"/>
            <a:endCxn id="48" idx="3"/>
          </p:cNvCxnSpPr>
          <p:nvPr/>
        </p:nvCxnSpPr>
        <p:spPr>
          <a:xfrm flipV="1">
            <a:off x="445034" y="5285874"/>
            <a:ext cx="1050936" cy="66602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8" idx="6"/>
            <a:endCxn id="47" idx="2"/>
          </p:cNvCxnSpPr>
          <p:nvPr/>
        </p:nvCxnSpPr>
        <p:spPr>
          <a:xfrm flipV="1">
            <a:off x="1591367" y="5134595"/>
            <a:ext cx="1268902" cy="11176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46" idx="3"/>
          </p:cNvCxnSpPr>
          <p:nvPr/>
        </p:nvCxnSpPr>
        <p:spPr>
          <a:xfrm flipV="1">
            <a:off x="2966484" y="4375745"/>
            <a:ext cx="824279" cy="71425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45" idx="2"/>
          </p:cNvCxnSpPr>
          <p:nvPr/>
        </p:nvCxnSpPr>
        <p:spPr>
          <a:xfrm flipV="1">
            <a:off x="3873895" y="4052924"/>
            <a:ext cx="1569666" cy="26472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45" idx="7"/>
            <a:endCxn id="44" idx="3"/>
          </p:cNvCxnSpPr>
          <p:nvPr/>
        </p:nvCxnSpPr>
        <p:spPr>
          <a:xfrm flipV="1">
            <a:off x="5538958" y="3459943"/>
            <a:ext cx="895468" cy="55346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99805" y="8089648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3966062" y="8216650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4327902" y="7980788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101190" y="8235594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101190" y="8496853"/>
            <a:ext cx="110638" cy="108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101404" y="8758112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5302003" y="8142451"/>
            <a:ext cx="6014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Inglese</a:t>
            </a:r>
            <a:r>
              <a:rPr lang="fr-FR" sz="1050" dirty="0" smtClean="0"/>
              <a:t> </a:t>
            </a:r>
            <a:endParaRPr lang="fr-FR" sz="1050" dirty="0"/>
          </a:p>
        </p:txBody>
      </p:sp>
      <p:sp>
        <p:nvSpPr>
          <p:cNvPr id="86" name="ZoneTexte 85"/>
          <p:cNvSpPr txBox="1"/>
          <p:nvPr/>
        </p:nvSpPr>
        <p:spPr>
          <a:xfrm>
            <a:off x="5302003" y="8401571"/>
            <a:ext cx="6735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Francese</a:t>
            </a:r>
            <a:endParaRPr lang="fr-FR" sz="1050" dirty="0"/>
          </a:p>
        </p:txBody>
      </p:sp>
      <p:sp>
        <p:nvSpPr>
          <p:cNvPr id="87" name="ZoneTexte 86"/>
          <p:cNvSpPr txBox="1"/>
          <p:nvPr/>
        </p:nvSpPr>
        <p:spPr>
          <a:xfrm>
            <a:off x="5296468" y="8661376"/>
            <a:ext cx="6367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Tedesco</a:t>
            </a:r>
            <a:endParaRPr lang="fr-FR" sz="1050" dirty="0"/>
          </a:p>
        </p:txBody>
      </p:sp>
      <p:sp>
        <p:nvSpPr>
          <p:cNvPr id="88" name="ZoneTexte 87"/>
          <p:cNvSpPr txBox="1"/>
          <p:nvPr/>
        </p:nvSpPr>
        <p:spPr>
          <a:xfrm>
            <a:off x="565046" y="7209316"/>
            <a:ext cx="136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Competenze</a:t>
            </a:r>
            <a:endParaRPr lang="fr-FR" dirty="0"/>
          </a:p>
        </p:txBody>
      </p:sp>
      <p:pic>
        <p:nvPicPr>
          <p:cNvPr id="89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59" y="7718812"/>
            <a:ext cx="244299" cy="244299"/>
          </a:xfrm>
          <a:prstGeom prst="rect">
            <a:avLst/>
          </a:prstGeom>
        </p:spPr>
      </p:pic>
      <p:pic>
        <p:nvPicPr>
          <p:cNvPr id="90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59" y="8376511"/>
            <a:ext cx="250145" cy="250145"/>
          </a:xfrm>
          <a:prstGeom prst="rect">
            <a:avLst/>
          </a:prstGeom>
        </p:spPr>
      </p:pic>
      <p:pic>
        <p:nvPicPr>
          <p:cNvPr id="91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60" y="8035697"/>
            <a:ext cx="265770" cy="265770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648830" y="771881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48830" y="8045088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8830" y="8376511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5" name="Picture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59" y="8693082"/>
            <a:ext cx="239358" cy="253184"/>
          </a:xfrm>
          <a:prstGeom prst="rect">
            <a:avLst/>
          </a:prstGeom>
        </p:spPr>
      </p:pic>
      <p:pic>
        <p:nvPicPr>
          <p:cNvPr id="96" name="Picture 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0059" y="9038763"/>
            <a:ext cx="238762" cy="239299"/>
          </a:xfrm>
          <a:prstGeom prst="rect">
            <a:avLst/>
          </a:prstGeom>
        </p:spPr>
      </p:pic>
      <p:pic>
        <p:nvPicPr>
          <p:cNvPr id="97" name="Picture 8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0059" y="9397478"/>
            <a:ext cx="263395" cy="21071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647969" y="8698756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7968" y="903127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47968" y="9375007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723761" y="8042516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Photoshop</a:t>
            </a:r>
            <a:endParaRPr lang="fr-FR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84327" y="772378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Illustrator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319352" y="8374007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InDesign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20251" y="8693439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183983" y="9014235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Fotografia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240353" y="9370976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510315" y="7578648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Lingue</a:t>
            </a:r>
            <a:endParaRPr lang="fr-FR" dirty="0"/>
          </a:p>
        </p:txBody>
      </p:sp>
      <p:cxnSp>
        <p:nvCxnSpPr>
          <p:cNvPr id="108" name="Connecteur droit 107"/>
          <p:cNvCxnSpPr/>
          <p:nvPr/>
        </p:nvCxnSpPr>
        <p:spPr>
          <a:xfrm>
            <a:off x="0" y="9748682"/>
            <a:ext cx="59149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324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44</cp:revision>
  <dcterms:created xsi:type="dcterms:W3CDTF">2017-11-11T23:25:44Z</dcterms:created>
  <dcterms:modified xsi:type="dcterms:W3CDTF">2019-02-05T09:01:03Z</dcterms:modified>
</cp:coreProperties>
</file>