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663"/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112" d="100"/>
          <a:sy n="112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7709-2309-B74E-B2A2-2F1CE864391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21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80"/>
          <p:cNvCxnSpPr/>
          <p:nvPr/>
        </p:nvCxnSpPr>
        <p:spPr>
          <a:xfrm flipH="1">
            <a:off x="2376243" y="440083"/>
            <a:ext cx="2172189" cy="4538702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-29965" y="199941"/>
            <a:ext cx="3239578" cy="114374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Connecteur droit 53"/>
          <p:cNvCxnSpPr>
            <a:stCxn id="6" idx="2"/>
          </p:cNvCxnSpPr>
          <p:nvPr/>
        </p:nvCxnSpPr>
        <p:spPr>
          <a:xfrm>
            <a:off x="520173" y="2445779"/>
            <a:ext cx="895673" cy="2569635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" y="2628969"/>
            <a:ext cx="7559675" cy="193637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54" y="4851962"/>
            <a:ext cx="440159" cy="4275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65" y="2061563"/>
            <a:ext cx="384216" cy="38421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46614"/>
              </p:ext>
            </p:extLst>
          </p:nvPr>
        </p:nvGraphicFramePr>
        <p:xfrm>
          <a:off x="259594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POSIZIONE | 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POSIZIONE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83620"/>
              </p:ext>
            </p:extLst>
          </p:nvPr>
        </p:nvGraphicFramePr>
        <p:xfrm>
          <a:off x="3811411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POSIZIONE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POSIZIONE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91266" y="2056278"/>
            <a:ext cx="13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ESPERIENZA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7" r="3376"/>
          <a:stretch/>
        </p:blipFill>
        <p:spPr>
          <a:xfrm>
            <a:off x="634205" y="4913207"/>
            <a:ext cx="2575408" cy="2576158"/>
          </a:xfrm>
          <a:prstGeom prst="ellipse">
            <a:avLst/>
          </a:prstGeom>
          <a:ln>
            <a:solidFill>
              <a:srgbClr val="5C6663"/>
            </a:solidFill>
          </a:ln>
        </p:spPr>
      </p:pic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36649"/>
              </p:ext>
            </p:extLst>
          </p:nvPr>
        </p:nvGraphicFramePr>
        <p:xfrm>
          <a:off x="3921354" y="5566091"/>
          <a:ext cx="3404823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482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LAUREA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LAUREA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LAUREA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433772" y="4910141"/>
            <a:ext cx="1474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FORMAZIONE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43071" y="6231292"/>
            <a:ext cx="2179190" cy="571961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889907" y="6332606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Alexandre COSTERO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" y="8691889"/>
            <a:ext cx="7559675" cy="1502294"/>
          </a:xfrm>
          <a:prstGeom prst="rect">
            <a:avLst/>
          </a:prstGeom>
          <a:solidFill>
            <a:schemeClr val="tx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262" y="923090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3281" y="9139245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FRANCESE</a:t>
            </a:r>
            <a:endParaRPr lang="fr-FR" sz="1100" dirty="0"/>
          </a:p>
        </p:txBody>
      </p:sp>
      <p:sp>
        <p:nvSpPr>
          <p:cNvPr id="27" name="Rectangle 26"/>
          <p:cNvSpPr/>
          <p:nvPr/>
        </p:nvSpPr>
        <p:spPr>
          <a:xfrm>
            <a:off x="222262" y="949621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3281" y="9404557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SPAGNOLO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217783" y="976087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1937" y="9669212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TEDESCO</a:t>
            </a: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1841413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689013" y="923090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828712" y="949621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28712" y="978509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689013" y="949621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689013" y="978454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365992" y="923090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597011" y="9139245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COMPETENZA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361513" y="949556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585667" y="9403900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COMPETENZA 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65992" y="976329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597011" y="9671628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COMPETENZA 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72442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972442" y="951978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969256" y="97861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832743" y="923090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832743" y="951923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832743" y="978696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20132" y="8101089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LINGUE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824060" y="8063455"/>
            <a:ext cx="147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COMPETENZE</a:t>
            </a:r>
            <a:endParaRPr lang="fr-FR" dirty="0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514" y="8076865"/>
            <a:ext cx="373836" cy="3693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11" y="8121338"/>
            <a:ext cx="373836" cy="369332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 flipH="1">
            <a:off x="3116436" y="5155197"/>
            <a:ext cx="833370" cy="530681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447837" y="7367146"/>
            <a:ext cx="887014" cy="800139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945341" y="7044972"/>
            <a:ext cx="1466973" cy="1083024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364906" y="972611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Indirizzo</a:t>
            </a:r>
            <a:r>
              <a:rPr lang="fr-FR" sz="1200" dirty="0"/>
              <a:t>:     </a:t>
            </a:r>
            <a:r>
              <a:rPr lang="fr-FR" sz="1200" dirty="0" smtClean="0"/>
              <a:t>  12 Street Name, Roma</a:t>
            </a:r>
          </a:p>
          <a:p>
            <a:r>
              <a:rPr lang="fr-FR" sz="1200" dirty="0" err="1" smtClean="0"/>
              <a:t>Telefono</a:t>
            </a:r>
            <a:r>
              <a:rPr lang="fr-FR" sz="1200" dirty="0" smtClean="0"/>
              <a:t>:       000 111 333 </a:t>
            </a:r>
          </a:p>
          <a:p>
            <a:r>
              <a:rPr lang="fr-FR" sz="1200" dirty="0" smtClean="0"/>
              <a:t>Email:             name@mail.com</a:t>
            </a:r>
          </a:p>
          <a:p>
            <a:r>
              <a:rPr lang="fr-FR" sz="1200" dirty="0" smtClean="0"/>
              <a:t>Web site:       http://web-site.com</a:t>
            </a:r>
            <a:endParaRPr lang="fr-FR" sz="1200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3771" y="255417"/>
            <a:ext cx="373836" cy="36933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4889108" y="244682"/>
            <a:ext cx="1101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CONTATTI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222262" y="895311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3281" y="8861454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INGLESE</a:t>
            </a:r>
            <a:endParaRPr lang="fr-FR" sz="1100" dirty="0"/>
          </a:p>
        </p:txBody>
      </p:sp>
      <p:sp>
        <p:nvSpPr>
          <p:cNvPr id="70" name="Rectangle 69"/>
          <p:cNvSpPr/>
          <p:nvPr/>
        </p:nvSpPr>
        <p:spPr>
          <a:xfrm>
            <a:off x="1841413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689013" y="895311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65992" y="895311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597011" y="8861454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COMPETENZA 1</a:t>
            </a:r>
            <a:endParaRPr lang="fr-FR" sz="1100" dirty="0"/>
          </a:p>
        </p:txBody>
      </p:sp>
      <p:sp>
        <p:nvSpPr>
          <p:cNvPr id="74" name="Rectangle 73"/>
          <p:cNvSpPr/>
          <p:nvPr/>
        </p:nvSpPr>
        <p:spPr>
          <a:xfrm>
            <a:off x="5972442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832743" y="8953116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25573" y="497060"/>
            <a:ext cx="3124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600" dirty="0" err="1"/>
              <a:t>Titolo</a:t>
            </a:r>
            <a:r>
              <a:rPr lang="fr-FR" sz="2600" dirty="0"/>
              <a:t> </a:t>
            </a:r>
            <a:r>
              <a:rPr lang="fr-FR" sz="2600" dirty="0" err="1"/>
              <a:t>della</a:t>
            </a:r>
            <a:r>
              <a:rPr lang="fr-FR" sz="2600" dirty="0"/>
              <a:t> </a:t>
            </a:r>
            <a:r>
              <a:rPr lang="fr-FR" sz="2600" dirty="0" err="1" smtClean="0"/>
              <a:t>posizione</a:t>
            </a:r>
            <a:endParaRPr lang="fr-FR" sz="2600" dirty="0"/>
          </a:p>
        </p:txBody>
      </p:sp>
      <p:sp>
        <p:nvSpPr>
          <p:cNvPr id="84" name="Rectangle 83"/>
          <p:cNvSpPr/>
          <p:nvPr/>
        </p:nvSpPr>
        <p:spPr>
          <a:xfrm>
            <a:off x="1" y="10199179"/>
            <a:ext cx="7559675" cy="494552"/>
          </a:xfrm>
          <a:prstGeom prst="rect">
            <a:avLst/>
          </a:prstGeom>
          <a:pattFill prst="wdUpDiag">
            <a:fgClr>
              <a:schemeClr val="tx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238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cp:lastPrinted>2017-11-03T15:07:15Z</cp:lastPrinted>
  <dcterms:created xsi:type="dcterms:W3CDTF">2017-11-03T15:07:08Z</dcterms:created>
  <dcterms:modified xsi:type="dcterms:W3CDTF">2019-02-05T08:56:36Z</dcterms:modified>
</cp:coreProperties>
</file>