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FD4"/>
    <a:srgbClr val="99D4E2"/>
    <a:srgbClr val="373739"/>
    <a:srgbClr val="3F3E43"/>
    <a:srgbClr val="EEA7A2"/>
    <a:srgbClr val="DFDFDF"/>
    <a:srgbClr val="E9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94660"/>
  </p:normalViewPr>
  <p:slideViewPr>
    <p:cSldViewPr snapToGrid="0">
      <p:cViewPr>
        <p:scale>
          <a:sx n="91" d="100"/>
          <a:sy n="91" d="100"/>
        </p:scale>
        <p:origin x="1086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6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3.wdp"/><Relationship Id="rId2" Type="http://schemas.openxmlformats.org/officeDocument/2006/relationships/image" Target="../media/image1.jpeg"/><Relationship Id="rId16" Type="http://schemas.openxmlformats.org/officeDocument/2006/relationships/image" Target="../media/image13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2.wdp"/><Relationship Id="rId10" Type="http://schemas.openxmlformats.org/officeDocument/2006/relationships/image" Target="../media/image9.jpeg"/><Relationship Id="rId19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4"/>
          <a:stretch/>
        </p:blipFill>
        <p:spPr>
          <a:xfrm>
            <a:off x="0" y="24064"/>
            <a:ext cx="7559675" cy="100584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17"/>
          <a:stretch/>
        </p:blipFill>
        <p:spPr>
          <a:xfrm>
            <a:off x="0" y="10066421"/>
            <a:ext cx="7559675" cy="585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5392" y="278306"/>
            <a:ext cx="437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Erine</a:t>
            </a:r>
            <a:r>
              <a:rPr lang="fr-F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 </a:t>
            </a:r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MARTINEZ</a:t>
            </a:r>
            <a:endParaRPr lang="fr-FR" sz="3600" b="1" dirty="0">
              <a:solidFill>
                <a:schemeClr val="tx1">
                  <a:lumMod val="95000"/>
                  <a:lumOff val="5000"/>
                </a:schemeClr>
              </a:solidFill>
              <a:latin typeface="Hectra Bold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363785">
            <a:off x="3897171" y="1656921"/>
            <a:ext cx="185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 pitchFamily="50" charset="0"/>
              </a:rPr>
              <a:t>000 111 333</a:t>
            </a:r>
            <a:endParaRPr lang="uk-UA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0752" y="1766120"/>
            <a:ext cx="2103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name@mail.com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9023" y="1440279"/>
            <a:ext cx="4811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12 Street Name, </a:t>
            </a:r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Roma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pic>
        <p:nvPicPr>
          <p:cNvPr id="1028" name="Picture 4" descr="Image result for envelope drawn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2285">
            <a:off x="710289" y="1462958"/>
            <a:ext cx="424688" cy="42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305">
            <a:off x="4417530" y="1206087"/>
            <a:ext cx="470275" cy="4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38"/>
          <p:cNvSpPr txBox="1"/>
          <p:nvPr/>
        </p:nvSpPr>
        <p:spPr>
          <a:xfrm>
            <a:off x="1129616" y="2007906"/>
            <a:ext cx="50982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Interdum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et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malesuada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fames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ac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ante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primis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in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endParaRPr lang="fr-FR" sz="1400" noProof="1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  <a:ea typeface="Jenna Sue" charset="0"/>
              <a:cs typeface="Jenna S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8190570">
            <a:off x="133584" y="1993038"/>
            <a:ext cx="154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PROFILO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2" name="Picture 8" descr="Image result for draw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892">
            <a:off x="6264364" y="2505046"/>
            <a:ext cx="1232999" cy="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0" t="21792" r="59809" b="58245"/>
          <a:stretch/>
        </p:blipFill>
        <p:spPr bwMode="auto">
          <a:xfrm>
            <a:off x="4296157" y="327945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43" t="43181" r="20896" b="36856"/>
          <a:stretch/>
        </p:blipFill>
        <p:spPr bwMode="auto">
          <a:xfrm>
            <a:off x="4319693" y="366544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8" t="21634" r="40731" b="58403"/>
          <a:stretch/>
        </p:blipFill>
        <p:spPr bwMode="auto">
          <a:xfrm>
            <a:off x="4321949" y="4031404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393210">
            <a:off x="4554897" y="2987116"/>
            <a:ext cx="1956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SOCIAL MEDIA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0444" y="3403982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Facebook.com/name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8624" y="3720687"/>
            <a:ext cx="1523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Linkedin.com/name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561" y="4047730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Twitter.com/name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55787" y="3289965"/>
            <a:ext cx="2450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LA MIA FORMAZIONE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6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b="87051"/>
          <a:stretch/>
        </p:blipFill>
        <p:spPr bwMode="auto">
          <a:xfrm>
            <a:off x="1083341" y="3613737"/>
            <a:ext cx="2234971" cy="5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62493" y="371998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83341" y="4021863"/>
            <a:ext cx="1685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 smtClean="0">
                <a:latin typeface="Monotype Corsiva" panose="03010101010201010101" pitchFamily="66" charset="0"/>
              </a:rPr>
              <a:t>Laurea</a:t>
            </a:r>
            <a:endParaRPr lang="en-US" sz="2400" dirty="0" smtClean="0">
              <a:latin typeface="Monotype Corsiva" panose="03010101010201010101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 rot="397768">
            <a:off x="2813846" y="3912181"/>
            <a:ext cx="1160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 smtClean="0">
                <a:latin typeface="Monotype Corsiva" panose="03010101010201010101" pitchFamily="66" charset="0"/>
              </a:rPr>
              <a:t>Università</a:t>
            </a:r>
            <a:endParaRPr lang="en-US" sz="2700" b="1" dirty="0">
              <a:latin typeface="Monotype Corsiva" panose="03010101010201010101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0759" y="4367152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11607" y="4706312"/>
            <a:ext cx="16858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>
                <a:latin typeface="Monotype Corsiva" panose="03010101010201010101" pitchFamily="66" charset="0"/>
              </a:rPr>
              <a:t>Laurea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42109" y="4625143"/>
            <a:ext cx="116089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>
                <a:latin typeface="Monotype Corsiva" panose="03010101010201010101" pitchFamily="66" charset="0"/>
              </a:rPr>
              <a:t>Università</a:t>
            </a:r>
            <a:endParaRPr lang="en-US" sz="2000" dirty="0">
              <a:latin typeface="Jenna Su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00726" y="501383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21574" y="5354630"/>
            <a:ext cx="16858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>
                <a:latin typeface="Monotype Corsiva" panose="03010101010201010101" pitchFamily="66" charset="0"/>
              </a:rPr>
              <a:t>Laurea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 rot="21430002">
            <a:off x="2852075" y="5271132"/>
            <a:ext cx="116089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>
                <a:latin typeface="Monotype Corsiva" panose="03010101010201010101" pitchFamily="66" charset="0"/>
              </a:rPr>
              <a:t>Università</a:t>
            </a:r>
            <a:endParaRPr lang="en-US" sz="2700" b="1" dirty="0">
              <a:latin typeface="Monotype Corsiva" panose="03010101010201010101" pitchFamily="66" charset="0"/>
            </a:endParaRPr>
          </a:p>
        </p:txBody>
      </p:sp>
      <p:pic>
        <p:nvPicPr>
          <p:cNvPr id="1042" name="Picture 18" descr="Image result for school bus draw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0" y="3650448"/>
            <a:ext cx="858061" cy="5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school draw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0686">
            <a:off x="3298896" y="3232031"/>
            <a:ext cx="569757" cy="56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063206" y="5931559"/>
            <a:ext cx="2931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LA MIA ESPERIENZA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r="15817" b="87179"/>
          <a:stretch/>
        </p:blipFill>
        <p:spPr bwMode="auto">
          <a:xfrm flipH="1">
            <a:off x="1094873" y="6266661"/>
            <a:ext cx="2444437" cy="7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568931" y="5908873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Società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Posizione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21179187">
            <a:off x="662598" y="640176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2" name="TextBox 51"/>
          <p:cNvSpPr txBox="1"/>
          <p:nvPr/>
        </p:nvSpPr>
        <p:spPr>
          <a:xfrm rot="1004926">
            <a:off x="411124" y="7797051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5" name="TextBox 54"/>
          <p:cNvSpPr txBox="1"/>
          <p:nvPr/>
        </p:nvSpPr>
        <p:spPr>
          <a:xfrm rot="21430538">
            <a:off x="684623" y="940771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3" name="Прямоугольник 107"/>
          <p:cNvSpPr/>
          <p:nvPr/>
        </p:nvSpPr>
        <p:spPr>
          <a:xfrm>
            <a:off x="995382" y="8164752"/>
            <a:ext cx="402441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pic>
        <p:nvPicPr>
          <p:cNvPr id="1048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7" t="47289" r="56388" b="44101"/>
          <a:stretch/>
        </p:blipFill>
        <p:spPr bwMode="auto">
          <a:xfrm>
            <a:off x="181446" y="10058400"/>
            <a:ext cx="733647" cy="30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2" t="62022" r="24389" b="22540"/>
          <a:stretch/>
        </p:blipFill>
        <p:spPr bwMode="auto">
          <a:xfrm rot="21161548">
            <a:off x="250698" y="6541297"/>
            <a:ext cx="457201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8" t="43812" r="81406" b="40750"/>
          <a:stretch/>
        </p:blipFill>
        <p:spPr bwMode="auto">
          <a:xfrm rot="1883715">
            <a:off x="1859450" y="7653493"/>
            <a:ext cx="372139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 rot="891902">
            <a:off x="5677289" y="4061871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COMPETENZE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36984" y="4732038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  <a:ea typeface="Jenna Sue" charset="0"/>
                <a:cs typeface="Jenna Sue" charset="0"/>
              </a:rPr>
              <a:t>Affari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Jenna Sue" charset="0"/>
              <a:ea typeface="Jenna Sue" charset="0"/>
              <a:cs typeface="Jenna Sue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48816" y="5024456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Marketing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50711" y="5352534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Contabilità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0993" y="5671786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Vendite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0993" y="5992828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MySQL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57740" y="6319797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Photoshop CS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11897" y="4572062"/>
            <a:ext cx="1352551" cy="24764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31465" y="5547392"/>
            <a:ext cx="1352551" cy="24764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 flipH="1">
            <a:off x="4895598" y="5243767"/>
            <a:ext cx="1352551" cy="24764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8" t="22460" r="56047" b="71372"/>
          <a:stretch/>
        </p:blipFill>
        <p:spPr>
          <a:xfrm>
            <a:off x="5048922" y="5865197"/>
            <a:ext cx="1219201" cy="2667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t="24301" r="56048" b="71372"/>
          <a:stretch/>
        </p:blipFill>
        <p:spPr>
          <a:xfrm>
            <a:off x="4762501" y="4991099"/>
            <a:ext cx="1545128" cy="18708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52658" b="72251"/>
          <a:stretch/>
        </p:blipFill>
        <p:spPr>
          <a:xfrm>
            <a:off x="5161321" y="6195878"/>
            <a:ext cx="1182329" cy="262072"/>
          </a:xfrm>
          <a:prstGeom prst="rect">
            <a:avLst/>
          </a:prstGeom>
        </p:spPr>
      </p:pic>
      <p:sp>
        <p:nvSpPr>
          <p:cNvPr id="27" name="Freeform 26"/>
          <p:cNvSpPr/>
          <p:nvPr/>
        </p:nvSpPr>
        <p:spPr>
          <a:xfrm>
            <a:off x="5943639" y="3794964"/>
            <a:ext cx="1568252" cy="873687"/>
          </a:xfrm>
          <a:custGeom>
            <a:avLst/>
            <a:gdLst>
              <a:gd name="connsiteX0" fmla="*/ 1181100 w 1790700"/>
              <a:gd name="connsiteY0" fmla="*/ 933450 h 952500"/>
              <a:gd name="connsiteX1" fmla="*/ 971550 w 1790700"/>
              <a:gd name="connsiteY1" fmla="*/ 914400 h 952500"/>
              <a:gd name="connsiteX2" fmla="*/ 914400 w 1790700"/>
              <a:gd name="connsiteY2" fmla="*/ 895350 h 952500"/>
              <a:gd name="connsiteX3" fmla="*/ 781050 w 1790700"/>
              <a:gd name="connsiteY3" fmla="*/ 876300 h 952500"/>
              <a:gd name="connsiteX4" fmla="*/ 685800 w 1790700"/>
              <a:gd name="connsiteY4" fmla="*/ 857250 h 952500"/>
              <a:gd name="connsiteX5" fmla="*/ 552450 w 1790700"/>
              <a:gd name="connsiteY5" fmla="*/ 800100 h 952500"/>
              <a:gd name="connsiteX6" fmla="*/ 457200 w 1790700"/>
              <a:gd name="connsiteY6" fmla="*/ 762000 h 952500"/>
              <a:gd name="connsiteX7" fmla="*/ 304800 w 1790700"/>
              <a:gd name="connsiteY7" fmla="*/ 723900 h 952500"/>
              <a:gd name="connsiteX8" fmla="*/ 247650 w 1790700"/>
              <a:gd name="connsiteY8" fmla="*/ 685800 h 952500"/>
              <a:gd name="connsiteX9" fmla="*/ 133350 w 1790700"/>
              <a:gd name="connsiteY9" fmla="*/ 495300 h 952500"/>
              <a:gd name="connsiteX10" fmla="*/ 114300 w 1790700"/>
              <a:gd name="connsiteY10" fmla="*/ 419100 h 952500"/>
              <a:gd name="connsiteX11" fmla="*/ 133350 w 1790700"/>
              <a:gd name="connsiteY11" fmla="*/ 209550 h 952500"/>
              <a:gd name="connsiteX12" fmla="*/ 304800 w 1790700"/>
              <a:gd name="connsiteY12" fmla="*/ 76200 h 952500"/>
              <a:gd name="connsiteX13" fmla="*/ 533400 w 1790700"/>
              <a:gd name="connsiteY13" fmla="*/ 19050 h 952500"/>
              <a:gd name="connsiteX14" fmla="*/ 990600 w 1790700"/>
              <a:gd name="connsiteY14" fmla="*/ 38100 h 952500"/>
              <a:gd name="connsiteX15" fmla="*/ 1047750 w 1790700"/>
              <a:gd name="connsiteY15" fmla="*/ 57150 h 952500"/>
              <a:gd name="connsiteX16" fmla="*/ 1162050 w 1790700"/>
              <a:gd name="connsiteY16" fmla="*/ 76200 h 952500"/>
              <a:gd name="connsiteX17" fmla="*/ 1276350 w 1790700"/>
              <a:gd name="connsiteY17" fmla="*/ 114300 h 952500"/>
              <a:gd name="connsiteX18" fmla="*/ 1390650 w 1790700"/>
              <a:gd name="connsiteY18" fmla="*/ 190500 h 952500"/>
              <a:gd name="connsiteX19" fmla="*/ 1447800 w 1790700"/>
              <a:gd name="connsiteY19" fmla="*/ 247650 h 952500"/>
              <a:gd name="connsiteX20" fmla="*/ 1562100 w 1790700"/>
              <a:gd name="connsiteY20" fmla="*/ 323850 h 952500"/>
              <a:gd name="connsiteX21" fmla="*/ 1619250 w 1790700"/>
              <a:gd name="connsiteY21" fmla="*/ 381000 h 952500"/>
              <a:gd name="connsiteX22" fmla="*/ 1733550 w 1790700"/>
              <a:gd name="connsiteY22" fmla="*/ 457200 h 952500"/>
              <a:gd name="connsiteX23" fmla="*/ 1752600 w 1790700"/>
              <a:gd name="connsiteY23" fmla="*/ 704850 h 952500"/>
              <a:gd name="connsiteX24" fmla="*/ 1695450 w 1790700"/>
              <a:gd name="connsiteY24" fmla="*/ 723900 h 952500"/>
              <a:gd name="connsiteX25" fmla="*/ 1638300 w 1790700"/>
              <a:gd name="connsiteY25" fmla="*/ 762000 h 952500"/>
              <a:gd name="connsiteX26" fmla="*/ 1581150 w 1790700"/>
              <a:gd name="connsiteY26" fmla="*/ 781050 h 952500"/>
              <a:gd name="connsiteX27" fmla="*/ 1524000 w 1790700"/>
              <a:gd name="connsiteY27" fmla="*/ 819150 h 952500"/>
              <a:gd name="connsiteX28" fmla="*/ 1466850 w 1790700"/>
              <a:gd name="connsiteY28" fmla="*/ 838200 h 952500"/>
              <a:gd name="connsiteX29" fmla="*/ 1390650 w 1790700"/>
              <a:gd name="connsiteY29" fmla="*/ 876300 h 952500"/>
              <a:gd name="connsiteX30" fmla="*/ 1200150 w 1790700"/>
              <a:gd name="connsiteY30" fmla="*/ 952500 h 952500"/>
              <a:gd name="connsiteX31" fmla="*/ 914400 w 1790700"/>
              <a:gd name="connsiteY31" fmla="*/ 933450 h 952500"/>
              <a:gd name="connsiteX32" fmla="*/ 781050 w 1790700"/>
              <a:gd name="connsiteY32" fmla="*/ 895350 h 952500"/>
              <a:gd name="connsiteX33" fmla="*/ 628650 w 1790700"/>
              <a:gd name="connsiteY33" fmla="*/ 857250 h 952500"/>
              <a:gd name="connsiteX34" fmla="*/ 476250 w 1790700"/>
              <a:gd name="connsiteY34" fmla="*/ 800100 h 952500"/>
              <a:gd name="connsiteX35" fmla="*/ 342900 w 1790700"/>
              <a:gd name="connsiteY35" fmla="*/ 742950 h 952500"/>
              <a:gd name="connsiteX36" fmla="*/ 228600 w 1790700"/>
              <a:gd name="connsiteY36" fmla="*/ 590550 h 952500"/>
              <a:gd name="connsiteX37" fmla="*/ 171450 w 1790700"/>
              <a:gd name="connsiteY37" fmla="*/ 552450 h 952500"/>
              <a:gd name="connsiteX38" fmla="*/ 95250 w 1790700"/>
              <a:gd name="connsiteY38" fmla="*/ 438150 h 952500"/>
              <a:gd name="connsiteX39" fmla="*/ 114300 w 1790700"/>
              <a:gd name="connsiteY39" fmla="*/ 266700 h 952500"/>
              <a:gd name="connsiteX40" fmla="*/ 190500 w 1790700"/>
              <a:gd name="connsiteY40" fmla="*/ 190500 h 952500"/>
              <a:gd name="connsiteX41" fmla="*/ 323850 w 1790700"/>
              <a:gd name="connsiteY41" fmla="*/ 133350 h 952500"/>
              <a:gd name="connsiteX42" fmla="*/ 533400 w 1790700"/>
              <a:gd name="connsiteY42" fmla="*/ 76200 h 952500"/>
              <a:gd name="connsiteX43" fmla="*/ 800100 w 1790700"/>
              <a:gd name="connsiteY43" fmla="*/ 19050 h 952500"/>
              <a:gd name="connsiteX44" fmla="*/ 1143000 w 1790700"/>
              <a:gd name="connsiteY44" fmla="*/ 38100 h 952500"/>
              <a:gd name="connsiteX45" fmla="*/ 1200150 w 1790700"/>
              <a:gd name="connsiteY45" fmla="*/ 57150 h 952500"/>
              <a:gd name="connsiteX46" fmla="*/ 1276350 w 1790700"/>
              <a:gd name="connsiteY46" fmla="*/ 76200 h 952500"/>
              <a:gd name="connsiteX47" fmla="*/ 1428750 w 1790700"/>
              <a:gd name="connsiteY47" fmla="*/ 152400 h 952500"/>
              <a:gd name="connsiteX48" fmla="*/ 1543050 w 1790700"/>
              <a:gd name="connsiteY48" fmla="*/ 190500 h 952500"/>
              <a:gd name="connsiteX49" fmla="*/ 1676400 w 1790700"/>
              <a:gd name="connsiteY49" fmla="*/ 266700 h 952500"/>
              <a:gd name="connsiteX50" fmla="*/ 1752600 w 1790700"/>
              <a:gd name="connsiteY50" fmla="*/ 381000 h 952500"/>
              <a:gd name="connsiteX51" fmla="*/ 1790700 w 1790700"/>
              <a:gd name="connsiteY51" fmla="*/ 495300 h 952500"/>
              <a:gd name="connsiteX52" fmla="*/ 1771650 w 1790700"/>
              <a:gd name="connsiteY52" fmla="*/ 685800 h 952500"/>
              <a:gd name="connsiteX53" fmla="*/ 1752600 w 1790700"/>
              <a:gd name="connsiteY53" fmla="*/ 742950 h 952500"/>
              <a:gd name="connsiteX54" fmla="*/ 1695450 w 1790700"/>
              <a:gd name="connsiteY54" fmla="*/ 800100 h 952500"/>
              <a:gd name="connsiteX55" fmla="*/ 1619250 w 1790700"/>
              <a:gd name="connsiteY55" fmla="*/ 838200 h 952500"/>
              <a:gd name="connsiteX56" fmla="*/ 1543050 w 1790700"/>
              <a:gd name="connsiteY56" fmla="*/ 857250 h 952500"/>
              <a:gd name="connsiteX57" fmla="*/ 1485900 w 1790700"/>
              <a:gd name="connsiteY57" fmla="*/ 895350 h 952500"/>
              <a:gd name="connsiteX58" fmla="*/ 781050 w 1790700"/>
              <a:gd name="connsiteY58" fmla="*/ 857250 h 952500"/>
              <a:gd name="connsiteX59" fmla="*/ 685800 w 1790700"/>
              <a:gd name="connsiteY59" fmla="*/ 819150 h 952500"/>
              <a:gd name="connsiteX60" fmla="*/ 552450 w 1790700"/>
              <a:gd name="connsiteY60" fmla="*/ 781050 h 952500"/>
              <a:gd name="connsiteX61" fmla="*/ 476250 w 1790700"/>
              <a:gd name="connsiteY61" fmla="*/ 742950 h 952500"/>
              <a:gd name="connsiteX62" fmla="*/ 323850 w 1790700"/>
              <a:gd name="connsiteY62" fmla="*/ 628650 h 952500"/>
              <a:gd name="connsiteX63" fmla="*/ 190500 w 1790700"/>
              <a:gd name="connsiteY63" fmla="*/ 533400 h 952500"/>
              <a:gd name="connsiteX64" fmla="*/ 114300 w 1790700"/>
              <a:gd name="connsiteY64" fmla="*/ 476250 h 952500"/>
              <a:gd name="connsiteX65" fmla="*/ 57150 w 1790700"/>
              <a:gd name="connsiteY65" fmla="*/ 438150 h 952500"/>
              <a:gd name="connsiteX66" fmla="*/ 0 w 1790700"/>
              <a:gd name="connsiteY66" fmla="*/ 381000 h 952500"/>
              <a:gd name="connsiteX67" fmla="*/ 57150 w 1790700"/>
              <a:gd name="connsiteY67" fmla="*/ 247650 h 952500"/>
              <a:gd name="connsiteX68" fmla="*/ 114300 w 1790700"/>
              <a:gd name="connsiteY68" fmla="*/ 228600 h 952500"/>
              <a:gd name="connsiteX69" fmla="*/ 266700 w 1790700"/>
              <a:gd name="connsiteY69" fmla="*/ 114300 h 952500"/>
              <a:gd name="connsiteX70" fmla="*/ 323850 w 1790700"/>
              <a:gd name="connsiteY70" fmla="*/ 95250 h 952500"/>
              <a:gd name="connsiteX71" fmla="*/ 495300 w 1790700"/>
              <a:gd name="connsiteY71" fmla="*/ 19050 h 952500"/>
              <a:gd name="connsiteX72" fmla="*/ 609600 w 1790700"/>
              <a:gd name="connsiteY72" fmla="*/ 0 h 952500"/>
              <a:gd name="connsiteX73" fmla="*/ 1295400 w 1790700"/>
              <a:gd name="connsiteY73" fmla="*/ 38100 h 952500"/>
              <a:gd name="connsiteX74" fmla="*/ 1428750 w 1790700"/>
              <a:gd name="connsiteY74" fmla="*/ 76200 h 952500"/>
              <a:gd name="connsiteX75" fmla="*/ 1466850 w 1790700"/>
              <a:gd name="connsiteY75" fmla="*/ 952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90700" h="952500">
                <a:moveTo>
                  <a:pt x="1181100" y="933450"/>
                </a:moveTo>
                <a:cubicBezTo>
                  <a:pt x="1111250" y="927100"/>
                  <a:pt x="1040983" y="924319"/>
                  <a:pt x="971550" y="914400"/>
                </a:cubicBezTo>
                <a:cubicBezTo>
                  <a:pt x="951671" y="911560"/>
                  <a:pt x="934091" y="899288"/>
                  <a:pt x="914400" y="895350"/>
                </a:cubicBezTo>
                <a:cubicBezTo>
                  <a:pt x="870371" y="886544"/>
                  <a:pt x="825340" y="883682"/>
                  <a:pt x="781050" y="876300"/>
                </a:cubicBezTo>
                <a:cubicBezTo>
                  <a:pt x="749112" y="870977"/>
                  <a:pt x="717550" y="863600"/>
                  <a:pt x="685800" y="857250"/>
                </a:cubicBezTo>
                <a:cubicBezTo>
                  <a:pt x="551999" y="790349"/>
                  <a:pt x="664571" y="842145"/>
                  <a:pt x="552450" y="800100"/>
                </a:cubicBezTo>
                <a:cubicBezTo>
                  <a:pt x="520431" y="788093"/>
                  <a:pt x="489884" y="772056"/>
                  <a:pt x="457200" y="762000"/>
                </a:cubicBezTo>
                <a:cubicBezTo>
                  <a:pt x="407152" y="746601"/>
                  <a:pt x="304800" y="723900"/>
                  <a:pt x="304800" y="723900"/>
                </a:cubicBezTo>
                <a:cubicBezTo>
                  <a:pt x="285750" y="711200"/>
                  <a:pt x="262727" y="703030"/>
                  <a:pt x="247650" y="685800"/>
                </a:cubicBezTo>
                <a:cubicBezTo>
                  <a:pt x="218573" y="652569"/>
                  <a:pt x="152935" y="547526"/>
                  <a:pt x="133350" y="495300"/>
                </a:cubicBezTo>
                <a:cubicBezTo>
                  <a:pt x="124157" y="470785"/>
                  <a:pt x="120650" y="444500"/>
                  <a:pt x="114300" y="419100"/>
                </a:cubicBezTo>
                <a:cubicBezTo>
                  <a:pt x="120650" y="349250"/>
                  <a:pt x="113559" y="276838"/>
                  <a:pt x="133350" y="209550"/>
                </a:cubicBezTo>
                <a:cubicBezTo>
                  <a:pt x="174912" y="68239"/>
                  <a:pt x="201842" y="104280"/>
                  <a:pt x="304800" y="76200"/>
                </a:cubicBezTo>
                <a:cubicBezTo>
                  <a:pt x="541997" y="11510"/>
                  <a:pt x="296530" y="58528"/>
                  <a:pt x="533400" y="19050"/>
                </a:cubicBezTo>
                <a:cubicBezTo>
                  <a:pt x="685800" y="25400"/>
                  <a:pt x="838485" y="26832"/>
                  <a:pt x="990600" y="38100"/>
                </a:cubicBezTo>
                <a:cubicBezTo>
                  <a:pt x="1010626" y="39583"/>
                  <a:pt x="1028148" y="52794"/>
                  <a:pt x="1047750" y="57150"/>
                </a:cubicBezTo>
                <a:cubicBezTo>
                  <a:pt x="1085456" y="65529"/>
                  <a:pt x="1124578" y="66832"/>
                  <a:pt x="1162050" y="76200"/>
                </a:cubicBezTo>
                <a:cubicBezTo>
                  <a:pt x="1201012" y="85940"/>
                  <a:pt x="1242934" y="92023"/>
                  <a:pt x="1276350" y="114300"/>
                </a:cubicBezTo>
                <a:cubicBezTo>
                  <a:pt x="1314450" y="139700"/>
                  <a:pt x="1358271" y="158121"/>
                  <a:pt x="1390650" y="190500"/>
                </a:cubicBezTo>
                <a:cubicBezTo>
                  <a:pt x="1409700" y="209550"/>
                  <a:pt x="1426534" y="231110"/>
                  <a:pt x="1447800" y="247650"/>
                </a:cubicBezTo>
                <a:cubicBezTo>
                  <a:pt x="1483945" y="275763"/>
                  <a:pt x="1529721" y="291471"/>
                  <a:pt x="1562100" y="323850"/>
                </a:cubicBezTo>
                <a:cubicBezTo>
                  <a:pt x="1581150" y="342900"/>
                  <a:pt x="1597984" y="364460"/>
                  <a:pt x="1619250" y="381000"/>
                </a:cubicBezTo>
                <a:cubicBezTo>
                  <a:pt x="1655395" y="409113"/>
                  <a:pt x="1733550" y="457200"/>
                  <a:pt x="1733550" y="457200"/>
                </a:cubicBezTo>
                <a:cubicBezTo>
                  <a:pt x="1763730" y="547741"/>
                  <a:pt x="1802059" y="605932"/>
                  <a:pt x="1752600" y="704850"/>
                </a:cubicBezTo>
                <a:cubicBezTo>
                  <a:pt x="1743620" y="722811"/>
                  <a:pt x="1713411" y="714920"/>
                  <a:pt x="1695450" y="723900"/>
                </a:cubicBezTo>
                <a:cubicBezTo>
                  <a:pt x="1674972" y="734139"/>
                  <a:pt x="1658778" y="751761"/>
                  <a:pt x="1638300" y="762000"/>
                </a:cubicBezTo>
                <a:cubicBezTo>
                  <a:pt x="1620339" y="770980"/>
                  <a:pt x="1599111" y="772070"/>
                  <a:pt x="1581150" y="781050"/>
                </a:cubicBezTo>
                <a:cubicBezTo>
                  <a:pt x="1560672" y="791289"/>
                  <a:pt x="1544478" y="808911"/>
                  <a:pt x="1524000" y="819150"/>
                </a:cubicBezTo>
                <a:cubicBezTo>
                  <a:pt x="1506039" y="828130"/>
                  <a:pt x="1485307" y="830290"/>
                  <a:pt x="1466850" y="838200"/>
                </a:cubicBezTo>
                <a:cubicBezTo>
                  <a:pt x="1440748" y="849387"/>
                  <a:pt x="1417017" y="865753"/>
                  <a:pt x="1390650" y="876300"/>
                </a:cubicBezTo>
                <a:cubicBezTo>
                  <a:pt x="1155249" y="970461"/>
                  <a:pt x="1378853" y="863149"/>
                  <a:pt x="1200150" y="952500"/>
                </a:cubicBezTo>
                <a:cubicBezTo>
                  <a:pt x="1104900" y="946150"/>
                  <a:pt x="1009337" y="943443"/>
                  <a:pt x="914400" y="933450"/>
                </a:cubicBezTo>
                <a:cubicBezTo>
                  <a:pt x="862727" y="928011"/>
                  <a:pt x="829285" y="908505"/>
                  <a:pt x="781050" y="895350"/>
                </a:cubicBezTo>
                <a:cubicBezTo>
                  <a:pt x="730532" y="881572"/>
                  <a:pt x="678326" y="873809"/>
                  <a:pt x="628650" y="857250"/>
                </a:cubicBezTo>
                <a:cubicBezTo>
                  <a:pt x="498930" y="814010"/>
                  <a:pt x="658481" y="868437"/>
                  <a:pt x="476250" y="800100"/>
                </a:cubicBezTo>
                <a:cubicBezTo>
                  <a:pt x="423884" y="780463"/>
                  <a:pt x="392195" y="778161"/>
                  <a:pt x="342900" y="742950"/>
                </a:cubicBezTo>
                <a:cubicBezTo>
                  <a:pt x="255092" y="680230"/>
                  <a:pt x="305763" y="680573"/>
                  <a:pt x="228600" y="590550"/>
                </a:cubicBezTo>
                <a:cubicBezTo>
                  <a:pt x="213700" y="573167"/>
                  <a:pt x="190500" y="565150"/>
                  <a:pt x="171450" y="552450"/>
                </a:cubicBezTo>
                <a:cubicBezTo>
                  <a:pt x="146050" y="514350"/>
                  <a:pt x="90193" y="483660"/>
                  <a:pt x="95250" y="438150"/>
                </a:cubicBezTo>
                <a:cubicBezTo>
                  <a:pt x="101600" y="381000"/>
                  <a:pt x="93658" y="320369"/>
                  <a:pt x="114300" y="266700"/>
                </a:cubicBezTo>
                <a:cubicBezTo>
                  <a:pt x="127195" y="233173"/>
                  <a:pt x="161763" y="212053"/>
                  <a:pt x="190500" y="190500"/>
                </a:cubicBezTo>
                <a:cubicBezTo>
                  <a:pt x="235100" y="157050"/>
                  <a:pt x="274804" y="151742"/>
                  <a:pt x="323850" y="133350"/>
                </a:cubicBezTo>
                <a:cubicBezTo>
                  <a:pt x="568555" y="41586"/>
                  <a:pt x="257063" y="145284"/>
                  <a:pt x="533400" y="76200"/>
                </a:cubicBezTo>
                <a:cubicBezTo>
                  <a:pt x="804847" y="8338"/>
                  <a:pt x="469438" y="60383"/>
                  <a:pt x="800100" y="19050"/>
                </a:cubicBezTo>
                <a:cubicBezTo>
                  <a:pt x="914400" y="25400"/>
                  <a:pt x="1029039" y="27247"/>
                  <a:pt x="1143000" y="38100"/>
                </a:cubicBezTo>
                <a:cubicBezTo>
                  <a:pt x="1162990" y="40004"/>
                  <a:pt x="1180842" y="51633"/>
                  <a:pt x="1200150" y="57150"/>
                </a:cubicBezTo>
                <a:cubicBezTo>
                  <a:pt x="1225324" y="64343"/>
                  <a:pt x="1252182" y="66130"/>
                  <a:pt x="1276350" y="76200"/>
                </a:cubicBezTo>
                <a:cubicBezTo>
                  <a:pt x="1328777" y="98045"/>
                  <a:pt x="1374868" y="134439"/>
                  <a:pt x="1428750" y="152400"/>
                </a:cubicBezTo>
                <a:cubicBezTo>
                  <a:pt x="1466850" y="165100"/>
                  <a:pt x="1507129" y="172539"/>
                  <a:pt x="1543050" y="190500"/>
                </a:cubicBezTo>
                <a:cubicBezTo>
                  <a:pt x="1639728" y="238839"/>
                  <a:pt x="1595621" y="212848"/>
                  <a:pt x="1676400" y="266700"/>
                </a:cubicBezTo>
                <a:cubicBezTo>
                  <a:pt x="1701800" y="304800"/>
                  <a:pt x="1738120" y="337559"/>
                  <a:pt x="1752600" y="381000"/>
                </a:cubicBezTo>
                <a:lnTo>
                  <a:pt x="1790700" y="495300"/>
                </a:lnTo>
                <a:cubicBezTo>
                  <a:pt x="1784350" y="558800"/>
                  <a:pt x="1781354" y="622725"/>
                  <a:pt x="1771650" y="685800"/>
                </a:cubicBezTo>
                <a:cubicBezTo>
                  <a:pt x="1768597" y="705647"/>
                  <a:pt x="1763739" y="726242"/>
                  <a:pt x="1752600" y="742950"/>
                </a:cubicBezTo>
                <a:cubicBezTo>
                  <a:pt x="1737656" y="765366"/>
                  <a:pt x="1717373" y="784441"/>
                  <a:pt x="1695450" y="800100"/>
                </a:cubicBezTo>
                <a:cubicBezTo>
                  <a:pt x="1672342" y="816606"/>
                  <a:pt x="1645840" y="828229"/>
                  <a:pt x="1619250" y="838200"/>
                </a:cubicBezTo>
                <a:cubicBezTo>
                  <a:pt x="1594735" y="847393"/>
                  <a:pt x="1568450" y="850900"/>
                  <a:pt x="1543050" y="857250"/>
                </a:cubicBezTo>
                <a:cubicBezTo>
                  <a:pt x="1524000" y="869950"/>
                  <a:pt x="1508785" y="894677"/>
                  <a:pt x="1485900" y="895350"/>
                </a:cubicBezTo>
                <a:cubicBezTo>
                  <a:pt x="1054624" y="908035"/>
                  <a:pt x="1050815" y="902211"/>
                  <a:pt x="781050" y="857250"/>
                </a:cubicBezTo>
                <a:cubicBezTo>
                  <a:pt x="749300" y="844550"/>
                  <a:pt x="718241" y="829964"/>
                  <a:pt x="685800" y="819150"/>
                </a:cubicBezTo>
                <a:cubicBezTo>
                  <a:pt x="613298" y="794983"/>
                  <a:pt x="616661" y="808569"/>
                  <a:pt x="552450" y="781050"/>
                </a:cubicBezTo>
                <a:cubicBezTo>
                  <a:pt x="526348" y="769863"/>
                  <a:pt x="499879" y="758702"/>
                  <a:pt x="476250" y="742950"/>
                </a:cubicBezTo>
                <a:cubicBezTo>
                  <a:pt x="423415" y="707727"/>
                  <a:pt x="380646" y="657048"/>
                  <a:pt x="323850" y="628650"/>
                </a:cubicBezTo>
                <a:cubicBezTo>
                  <a:pt x="190990" y="562220"/>
                  <a:pt x="298623" y="626077"/>
                  <a:pt x="190500" y="533400"/>
                </a:cubicBezTo>
                <a:cubicBezTo>
                  <a:pt x="166394" y="512737"/>
                  <a:pt x="140136" y="494704"/>
                  <a:pt x="114300" y="476250"/>
                </a:cubicBezTo>
                <a:cubicBezTo>
                  <a:pt x="95669" y="462942"/>
                  <a:pt x="74739" y="452807"/>
                  <a:pt x="57150" y="438150"/>
                </a:cubicBezTo>
                <a:cubicBezTo>
                  <a:pt x="36454" y="420903"/>
                  <a:pt x="19050" y="400050"/>
                  <a:pt x="0" y="381000"/>
                </a:cubicBezTo>
                <a:cubicBezTo>
                  <a:pt x="11439" y="335243"/>
                  <a:pt x="16038" y="280539"/>
                  <a:pt x="57150" y="247650"/>
                </a:cubicBezTo>
                <a:cubicBezTo>
                  <a:pt x="72830" y="235106"/>
                  <a:pt x="95250" y="234950"/>
                  <a:pt x="114300" y="228600"/>
                </a:cubicBezTo>
                <a:cubicBezTo>
                  <a:pt x="165100" y="190500"/>
                  <a:pt x="206459" y="134380"/>
                  <a:pt x="266700" y="114300"/>
                </a:cubicBezTo>
                <a:cubicBezTo>
                  <a:pt x="285750" y="107950"/>
                  <a:pt x="305393" y="103160"/>
                  <a:pt x="323850" y="95250"/>
                </a:cubicBezTo>
                <a:cubicBezTo>
                  <a:pt x="397098" y="63858"/>
                  <a:pt x="414068" y="41204"/>
                  <a:pt x="495300" y="19050"/>
                </a:cubicBezTo>
                <a:cubicBezTo>
                  <a:pt x="532565" y="8887"/>
                  <a:pt x="571500" y="6350"/>
                  <a:pt x="609600" y="0"/>
                </a:cubicBezTo>
                <a:cubicBezTo>
                  <a:pt x="1027311" y="13475"/>
                  <a:pt x="1040757" y="-18487"/>
                  <a:pt x="1295400" y="38100"/>
                </a:cubicBezTo>
                <a:cubicBezTo>
                  <a:pt x="1336043" y="47132"/>
                  <a:pt x="1388974" y="60289"/>
                  <a:pt x="1428750" y="76200"/>
                </a:cubicBezTo>
                <a:cubicBezTo>
                  <a:pt x="1441933" y="81473"/>
                  <a:pt x="1454150" y="88900"/>
                  <a:pt x="1466850" y="95250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TextBox 79"/>
          <p:cNvSpPr txBox="1"/>
          <p:nvPr/>
        </p:nvSpPr>
        <p:spPr>
          <a:xfrm rot="21334080">
            <a:off x="5285241" y="6679421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LINGUE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55193" y="7329624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Inglese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53888" y="7656975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smtClean="0">
                <a:latin typeface="Bradley Hand ITC" panose="03070402050302030203" pitchFamily="66" charset="0"/>
              </a:rPr>
              <a:t>Tedesco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64415" y="7970949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Francese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53344" y="7282081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Madrelingua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55447" y="7614931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Di base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54" name="Picture 30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818" y="7221530"/>
            <a:ext cx="367083" cy="25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german flag drawing 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143" y="7548691"/>
            <a:ext cx="411448" cy="26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france flag drawing pn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-5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45" t="34046" r="16524" b="7402"/>
          <a:stretch/>
        </p:blipFill>
        <p:spPr bwMode="auto">
          <a:xfrm flipV="1">
            <a:off x="5923454" y="7884504"/>
            <a:ext cx="360833" cy="24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8551" r="40175" b="86759"/>
          <a:stretch/>
        </p:blipFill>
        <p:spPr bwMode="auto">
          <a:xfrm rot="21393440" flipH="1">
            <a:off x="5396727" y="6966968"/>
            <a:ext cx="1737093" cy="7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 rot="372041">
            <a:off x="5139615" y="8472139"/>
            <a:ext cx="2652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PERSONALITÀ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" t="8230" r="16270" b="87438"/>
          <a:stretch/>
        </p:blipFill>
        <p:spPr bwMode="auto">
          <a:xfrm rot="356245" flipH="1">
            <a:off x="5165092" y="8763766"/>
            <a:ext cx="2279659" cy="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5350510" y="8905450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Innovatore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38737" y="9234202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Creativo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0340" y="9563460"/>
            <a:ext cx="1015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Organizzato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590" y="987831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Serio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60" name="Picture 36" descr="Image result for medal drawn 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6432">
            <a:off x="6510361" y="9010352"/>
            <a:ext cx="538674" cy="6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medal drawn png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3" t="64284" r="-1" b="2291"/>
          <a:stretch/>
        </p:blipFill>
        <p:spPr bwMode="auto">
          <a:xfrm rot="781810">
            <a:off x="6635863" y="9933292"/>
            <a:ext cx="653137" cy="4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8"/>
          <a:stretch/>
        </p:blipFill>
        <p:spPr>
          <a:xfrm rot="1178062">
            <a:off x="5619298" y="370993"/>
            <a:ext cx="1605107" cy="1607348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Picture 2" descr="Image result for clip 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28" y="-295542"/>
            <a:ext cx="967878" cy="14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Прямоугольник 107"/>
          <p:cNvSpPr/>
          <p:nvPr/>
        </p:nvSpPr>
        <p:spPr>
          <a:xfrm>
            <a:off x="993396" y="6534819"/>
            <a:ext cx="4024412" cy="103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97" name="TextBox 43"/>
          <p:cNvSpPr txBox="1"/>
          <p:nvPr/>
        </p:nvSpPr>
        <p:spPr>
          <a:xfrm>
            <a:off x="3555866" y="7533032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Società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Posizione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0" name="TextBox 43"/>
          <p:cNvSpPr txBox="1"/>
          <p:nvPr/>
        </p:nvSpPr>
        <p:spPr>
          <a:xfrm>
            <a:off x="3551508" y="9148479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Società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Posizione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1" name="Прямоугольник 107"/>
          <p:cNvSpPr/>
          <p:nvPr/>
        </p:nvSpPr>
        <p:spPr>
          <a:xfrm>
            <a:off x="982316" y="9783710"/>
            <a:ext cx="4024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88" name="TextBox 8"/>
          <p:cNvSpPr txBox="1"/>
          <p:nvPr/>
        </p:nvSpPr>
        <p:spPr>
          <a:xfrm>
            <a:off x="1040809" y="841585"/>
            <a:ext cx="4338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llow Sans TC Pen" pitchFamily="50" charset="0"/>
              </a:rPr>
              <a:t>TITOLO DELLA POSIZIONE</a:t>
            </a:r>
            <a:endParaRPr lang="uk-UA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84"/>
          <p:cNvSpPr txBox="1"/>
          <p:nvPr/>
        </p:nvSpPr>
        <p:spPr>
          <a:xfrm>
            <a:off x="6358990" y="7937455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Intermedio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184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Casual Line Script</vt:lpstr>
      <vt:lpstr>Century Gothic</vt:lpstr>
      <vt:lpstr>Hectra Bold</vt:lpstr>
      <vt:lpstr>Jenna Sue</vt:lpstr>
      <vt:lpstr>Monotype Corsiva</vt:lpstr>
      <vt:lpstr>Tallow Sans TC Pen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106</cp:revision>
  <dcterms:created xsi:type="dcterms:W3CDTF">2016-10-24T21:32:01Z</dcterms:created>
  <dcterms:modified xsi:type="dcterms:W3CDTF">2019-01-17T13:35:28Z</dcterms:modified>
</cp:coreProperties>
</file>