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42"/>
    <p:restoredTop sz="94630"/>
  </p:normalViewPr>
  <p:slideViewPr>
    <p:cSldViewPr snapToGrid="0" snapToObjects="1">
      <p:cViewPr>
        <p:scale>
          <a:sx n="106" d="100"/>
          <a:sy n="106" d="100"/>
        </p:scale>
        <p:origin x="918" y="-3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3A1E9-5BDF-234B-8BED-B7A53CC4C2BC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80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Rectangle 214"/>
          <p:cNvSpPr/>
          <p:nvPr/>
        </p:nvSpPr>
        <p:spPr>
          <a:xfrm>
            <a:off x="60458" y="68012"/>
            <a:ext cx="3332480" cy="1137921"/>
          </a:xfrm>
          <a:prstGeom prst="rect">
            <a:avLst/>
          </a:prstGeom>
          <a:solidFill>
            <a:srgbClr val="66BFD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6" name="Rectangle 215"/>
          <p:cNvSpPr/>
          <p:nvPr/>
        </p:nvSpPr>
        <p:spPr>
          <a:xfrm>
            <a:off x="60458" y="1278396"/>
            <a:ext cx="3332480" cy="2076924"/>
          </a:xfrm>
          <a:prstGeom prst="rect">
            <a:avLst/>
          </a:prstGeom>
          <a:pattFill prst="wdUpDiag">
            <a:fgClr>
              <a:srgbClr val="99D4E3"/>
            </a:fgClr>
            <a:bgClr>
              <a:schemeClr val="bg1"/>
            </a:bgClr>
          </a:patt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18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885417" y="1460764"/>
            <a:ext cx="1563006" cy="1572776"/>
          </a:xfrm>
          <a:prstGeom prst="ellipse">
            <a:avLst/>
          </a:prstGeom>
        </p:spPr>
      </p:pic>
      <p:sp>
        <p:nvSpPr>
          <p:cNvPr id="219" name="Oval 12"/>
          <p:cNvSpPr/>
          <p:nvPr/>
        </p:nvSpPr>
        <p:spPr>
          <a:xfrm>
            <a:off x="930429" y="1537000"/>
            <a:ext cx="1482181" cy="1606994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0" name="Oval 1"/>
          <p:cNvSpPr/>
          <p:nvPr/>
        </p:nvSpPr>
        <p:spPr>
          <a:xfrm>
            <a:off x="1022230" y="1470099"/>
            <a:ext cx="1482181" cy="1606994"/>
          </a:xfrm>
          <a:prstGeom prst="ellipse">
            <a:avLst/>
          </a:prstGeom>
          <a:noFill/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1" name="TextBox 13"/>
          <p:cNvSpPr txBox="1"/>
          <p:nvPr/>
        </p:nvSpPr>
        <p:spPr>
          <a:xfrm>
            <a:off x="132649" y="158754"/>
            <a:ext cx="377718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40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BATISTE </a:t>
            </a:r>
            <a:r>
              <a:rPr lang="fr-FR" sz="5400" b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DUMAS</a:t>
            </a:r>
            <a:endParaRPr lang="fr-FR" sz="5400" b="1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22" name="TextBox 14"/>
          <p:cNvSpPr txBox="1"/>
          <p:nvPr/>
        </p:nvSpPr>
        <p:spPr>
          <a:xfrm>
            <a:off x="455076" y="797049"/>
            <a:ext cx="2956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" charset="0"/>
                <a:ea typeface="Times" charset="0"/>
                <a:cs typeface="Times" charset="0"/>
              </a:rPr>
              <a:t>S</a:t>
            </a:r>
            <a:r>
              <a:rPr lang="en-US" sz="2000" i="1" dirty="0" err="1" smtClean="0">
                <a:solidFill>
                  <a:schemeClr val="accent5">
                    <a:lumMod val="50000"/>
                  </a:schemeClr>
                </a:solidFill>
                <a:latin typeface="Times" charset="0"/>
                <a:ea typeface="Times" charset="0"/>
                <a:cs typeface="Times" charset="0"/>
              </a:rPr>
              <a:t>pecialista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en-US" sz="2000" i="1" dirty="0" err="1" smtClean="0">
                <a:solidFill>
                  <a:schemeClr val="accent5">
                    <a:lumMod val="50000"/>
                  </a:schemeClr>
                </a:solidFill>
                <a:latin typeface="Times" charset="0"/>
                <a:ea typeface="Times" charset="0"/>
                <a:cs typeface="Times" charset="0"/>
              </a:rPr>
              <a:t>diMarketing</a:t>
            </a:r>
            <a:endParaRPr lang="uk-UA" sz="2000" i="1" dirty="0">
              <a:solidFill>
                <a:schemeClr val="accent5">
                  <a:lumMod val="50000"/>
                </a:schemeClr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60458" y="3421346"/>
            <a:ext cx="3332480" cy="1150654"/>
          </a:xfrm>
          <a:prstGeom prst="rect">
            <a:avLst/>
          </a:prstGeom>
          <a:solidFill>
            <a:srgbClr val="99D4E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24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79" y="3484008"/>
            <a:ext cx="292833" cy="292833"/>
          </a:xfrm>
          <a:prstGeom prst="rect">
            <a:avLst/>
          </a:prstGeom>
        </p:spPr>
      </p:pic>
      <p:pic>
        <p:nvPicPr>
          <p:cNvPr id="2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86" y="4202411"/>
            <a:ext cx="277584" cy="277584"/>
          </a:xfrm>
          <a:prstGeom prst="rect">
            <a:avLst/>
          </a:prstGeom>
        </p:spPr>
      </p:pic>
      <p:pic>
        <p:nvPicPr>
          <p:cNvPr id="2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93" y="3849588"/>
            <a:ext cx="305804" cy="305804"/>
          </a:xfrm>
          <a:prstGeom prst="rect">
            <a:avLst/>
          </a:prstGeom>
        </p:spPr>
      </p:pic>
      <p:sp>
        <p:nvSpPr>
          <p:cNvPr id="227" name="ZoneTexte 226"/>
          <p:cNvSpPr txBox="1"/>
          <p:nvPr/>
        </p:nvSpPr>
        <p:spPr>
          <a:xfrm>
            <a:off x="454866" y="3499842"/>
            <a:ext cx="18694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000 111 333 / 000 222 444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28" name="ZoneTexte 227"/>
          <p:cNvSpPr txBox="1"/>
          <p:nvPr/>
        </p:nvSpPr>
        <p:spPr>
          <a:xfrm>
            <a:off x="464793" y="3849588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name@mail.com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29" name="ZoneTexte 228"/>
          <p:cNvSpPr txBox="1"/>
          <p:nvPr/>
        </p:nvSpPr>
        <p:spPr>
          <a:xfrm>
            <a:off x="452125" y="4190608"/>
            <a:ext cx="2792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12 Street Name, </a:t>
            </a:r>
            <a:r>
              <a:rPr lang="fr-FR" sz="1200" dirty="0" smtClean="0">
                <a:solidFill>
                  <a:schemeClr val="bg1"/>
                </a:solidFill>
              </a:rPr>
              <a:t>Roma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0" name="Rectangle 229"/>
          <p:cNvSpPr/>
          <p:nvPr/>
        </p:nvSpPr>
        <p:spPr>
          <a:xfrm>
            <a:off x="60458" y="4642721"/>
            <a:ext cx="3332480" cy="1137921"/>
          </a:xfrm>
          <a:prstGeom prst="rect">
            <a:avLst/>
          </a:prstGeom>
          <a:solidFill>
            <a:srgbClr val="66BFD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31" name="Pictur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49" y="4715983"/>
            <a:ext cx="247070" cy="247070"/>
          </a:xfrm>
          <a:prstGeom prst="rect">
            <a:avLst/>
          </a:prstGeom>
        </p:spPr>
      </p:pic>
      <p:pic>
        <p:nvPicPr>
          <p:cNvPr id="232" name="Pictur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49" y="5074191"/>
            <a:ext cx="240697" cy="240697"/>
          </a:xfrm>
          <a:prstGeom prst="rect">
            <a:avLst/>
          </a:prstGeom>
        </p:spPr>
      </p:pic>
      <p:pic>
        <p:nvPicPr>
          <p:cNvPr id="233" name="Picture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83" y="5426026"/>
            <a:ext cx="274287" cy="281330"/>
          </a:xfrm>
          <a:prstGeom prst="rect">
            <a:avLst/>
          </a:prstGeom>
        </p:spPr>
      </p:pic>
      <p:sp>
        <p:nvSpPr>
          <p:cNvPr id="234" name="ZoneTexte 233"/>
          <p:cNvSpPr txBox="1"/>
          <p:nvPr/>
        </p:nvSpPr>
        <p:spPr>
          <a:xfrm>
            <a:off x="452251" y="4692060"/>
            <a:ext cx="2792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Facebook.com/</a:t>
            </a:r>
            <a:r>
              <a:rPr lang="fr-FR" sz="1200" dirty="0" err="1" smtClean="0">
                <a:solidFill>
                  <a:schemeClr val="bg1"/>
                </a:solidFill>
              </a:rPr>
              <a:t>name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5" name="ZoneTexte 234"/>
          <p:cNvSpPr txBox="1"/>
          <p:nvPr/>
        </p:nvSpPr>
        <p:spPr>
          <a:xfrm>
            <a:off x="454947" y="5064263"/>
            <a:ext cx="2792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LinkedIn.com/</a:t>
            </a:r>
            <a:r>
              <a:rPr lang="fr-FR" sz="1200" dirty="0" err="1" smtClean="0">
                <a:solidFill>
                  <a:schemeClr val="bg1"/>
                </a:solidFill>
              </a:rPr>
              <a:t>name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6" name="ZoneTexte 235"/>
          <p:cNvSpPr txBox="1"/>
          <p:nvPr/>
        </p:nvSpPr>
        <p:spPr>
          <a:xfrm>
            <a:off x="464539" y="5430357"/>
            <a:ext cx="2792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Instagram.com/</a:t>
            </a:r>
            <a:r>
              <a:rPr lang="fr-FR" sz="1200" dirty="0" err="1" smtClean="0">
                <a:solidFill>
                  <a:schemeClr val="bg1"/>
                </a:solidFill>
              </a:rPr>
              <a:t>name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7" name="Rectangle 236"/>
          <p:cNvSpPr/>
          <p:nvPr/>
        </p:nvSpPr>
        <p:spPr>
          <a:xfrm>
            <a:off x="60458" y="5853282"/>
            <a:ext cx="3332480" cy="2280902"/>
          </a:xfrm>
          <a:prstGeom prst="rect">
            <a:avLst/>
          </a:prstGeom>
          <a:solidFill>
            <a:srgbClr val="66BFD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8" name="Rectangle 237"/>
          <p:cNvSpPr/>
          <p:nvPr/>
        </p:nvSpPr>
        <p:spPr>
          <a:xfrm>
            <a:off x="131693" y="6497973"/>
            <a:ext cx="31574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Lorem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dolor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sit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amet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consectetur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adipiscing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elit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Morbi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sapien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rutrum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imperdiet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augue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velit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maximus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Interdum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et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malesuada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fames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ac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ante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primis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in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Etiam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bibendum, ante nec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posuere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odio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enim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semper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tortor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id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eleifend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mi ante vitae ex. Sed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molestie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varius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erat a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aliquet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239" name="TextBox 32"/>
          <p:cNvSpPr txBox="1"/>
          <p:nvPr/>
        </p:nvSpPr>
        <p:spPr>
          <a:xfrm>
            <a:off x="138179" y="5992096"/>
            <a:ext cx="269705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36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PROFILO</a:t>
            </a:r>
            <a:endParaRPr lang="fr-FR" sz="48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60458" y="8206823"/>
            <a:ext cx="3332480" cy="2416119"/>
          </a:xfrm>
          <a:prstGeom prst="rect">
            <a:avLst/>
          </a:prstGeom>
          <a:solidFill>
            <a:srgbClr val="99D4E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1" name="TextBox 95"/>
          <p:cNvSpPr txBox="1"/>
          <p:nvPr/>
        </p:nvSpPr>
        <p:spPr>
          <a:xfrm>
            <a:off x="228523" y="9013949"/>
            <a:ext cx="625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Inglese</a:t>
            </a:r>
            <a:endParaRPr lang="uk-UA" sz="1200" dirty="0">
              <a:solidFill>
                <a:schemeClr val="bg1"/>
              </a:solidFill>
            </a:endParaRPr>
          </a:p>
        </p:txBody>
      </p:sp>
      <p:sp>
        <p:nvSpPr>
          <p:cNvPr id="242" name="TextBox 96"/>
          <p:cNvSpPr txBox="1"/>
          <p:nvPr/>
        </p:nvSpPr>
        <p:spPr>
          <a:xfrm>
            <a:off x="234146" y="9365124"/>
            <a:ext cx="7393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Francese</a:t>
            </a:r>
            <a:endParaRPr lang="uk-UA" sz="1200" dirty="0">
              <a:solidFill>
                <a:schemeClr val="bg1"/>
              </a:solidFill>
            </a:endParaRPr>
          </a:p>
        </p:txBody>
      </p:sp>
      <p:sp>
        <p:nvSpPr>
          <p:cNvPr id="243" name="TextBox 97"/>
          <p:cNvSpPr txBox="1"/>
          <p:nvPr/>
        </p:nvSpPr>
        <p:spPr>
          <a:xfrm>
            <a:off x="229621" y="9722800"/>
            <a:ext cx="68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Tedesco</a:t>
            </a:r>
            <a:endParaRPr lang="uk-UA" sz="1200" dirty="0">
              <a:solidFill>
                <a:schemeClr val="bg1"/>
              </a:solidFill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1174109" y="9075555"/>
            <a:ext cx="1421042" cy="16135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5" name="Oval 98"/>
          <p:cNvSpPr/>
          <p:nvPr/>
        </p:nvSpPr>
        <p:spPr>
          <a:xfrm>
            <a:off x="1116959" y="9075554"/>
            <a:ext cx="124109" cy="161353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6" name="Oval 100"/>
          <p:cNvSpPr/>
          <p:nvPr/>
        </p:nvSpPr>
        <p:spPr>
          <a:xfrm>
            <a:off x="2542442" y="9074908"/>
            <a:ext cx="124109" cy="161353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7" name="Rectangle 246"/>
          <p:cNvSpPr/>
          <p:nvPr/>
        </p:nvSpPr>
        <p:spPr>
          <a:xfrm>
            <a:off x="1174109" y="9426779"/>
            <a:ext cx="1176035" cy="16135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8" name="Oval 104"/>
          <p:cNvSpPr/>
          <p:nvPr/>
        </p:nvSpPr>
        <p:spPr>
          <a:xfrm>
            <a:off x="1116959" y="9426778"/>
            <a:ext cx="124109" cy="161353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9" name="Oval 105"/>
          <p:cNvSpPr/>
          <p:nvPr/>
        </p:nvSpPr>
        <p:spPr>
          <a:xfrm>
            <a:off x="2542442" y="9426132"/>
            <a:ext cx="124109" cy="16135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0" name="Rectangle 249"/>
          <p:cNvSpPr/>
          <p:nvPr/>
        </p:nvSpPr>
        <p:spPr>
          <a:xfrm>
            <a:off x="2350144" y="9426408"/>
            <a:ext cx="276310" cy="1613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1" name="Rectangle 250"/>
          <p:cNvSpPr/>
          <p:nvPr/>
        </p:nvSpPr>
        <p:spPr>
          <a:xfrm>
            <a:off x="1174109" y="9776709"/>
            <a:ext cx="478881" cy="16135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2" name="Oval 111"/>
          <p:cNvSpPr/>
          <p:nvPr/>
        </p:nvSpPr>
        <p:spPr>
          <a:xfrm>
            <a:off x="1116959" y="9776708"/>
            <a:ext cx="124109" cy="161353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3" name="Oval 113"/>
          <p:cNvSpPr/>
          <p:nvPr/>
        </p:nvSpPr>
        <p:spPr>
          <a:xfrm>
            <a:off x="2542442" y="9776062"/>
            <a:ext cx="124109" cy="16135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4" name="Rectangle 253"/>
          <p:cNvSpPr/>
          <p:nvPr/>
        </p:nvSpPr>
        <p:spPr>
          <a:xfrm>
            <a:off x="1652990" y="9776338"/>
            <a:ext cx="973463" cy="1613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5" name="TextBox 97"/>
          <p:cNvSpPr txBox="1"/>
          <p:nvPr/>
        </p:nvSpPr>
        <p:spPr>
          <a:xfrm>
            <a:off x="229621" y="10086632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Spagnolo</a:t>
            </a:r>
            <a:endParaRPr lang="uk-UA" sz="1200" dirty="0">
              <a:solidFill>
                <a:schemeClr val="bg1"/>
              </a:solidFill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1174109" y="10140541"/>
            <a:ext cx="683394" cy="16135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7" name="Oval 111"/>
          <p:cNvSpPr/>
          <p:nvPr/>
        </p:nvSpPr>
        <p:spPr>
          <a:xfrm>
            <a:off x="1116959" y="10140540"/>
            <a:ext cx="124109" cy="161353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8" name="Oval 113"/>
          <p:cNvSpPr/>
          <p:nvPr/>
        </p:nvSpPr>
        <p:spPr>
          <a:xfrm>
            <a:off x="2542442" y="10139894"/>
            <a:ext cx="124109" cy="16135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9" name="Rectangle 258"/>
          <p:cNvSpPr/>
          <p:nvPr/>
        </p:nvSpPr>
        <p:spPr>
          <a:xfrm>
            <a:off x="1857503" y="10140170"/>
            <a:ext cx="768950" cy="1613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0" name="TextBox 32"/>
          <p:cNvSpPr txBox="1"/>
          <p:nvPr/>
        </p:nvSpPr>
        <p:spPr>
          <a:xfrm>
            <a:off x="149986" y="8356828"/>
            <a:ext cx="269705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36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LINGUE</a:t>
            </a:r>
            <a:endParaRPr lang="fr-FR" sz="48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61" name="Rectangle 260"/>
          <p:cNvSpPr/>
          <p:nvPr/>
        </p:nvSpPr>
        <p:spPr>
          <a:xfrm>
            <a:off x="3466450" y="68012"/>
            <a:ext cx="3995053" cy="2757484"/>
          </a:xfrm>
          <a:prstGeom prst="rect">
            <a:avLst/>
          </a:prstGeom>
          <a:solidFill>
            <a:srgbClr val="99D4E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2" name="Teardrop 30"/>
          <p:cNvSpPr/>
          <p:nvPr/>
        </p:nvSpPr>
        <p:spPr>
          <a:xfrm rot="2639516" flipV="1">
            <a:off x="3582863" y="601116"/>
            <a:ext cx="536909" cy="499437"/>
          </a:xfrm>
          <a:prstGeom prst="teardrop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3" name="TextBox 32"/>
          <p:cNvSpPr txBox="1"/>
          <p:nvPr/>
        </p:nvSpPr>
        <p:spPr>
          <a:xfrm>
            <a:off x="5463646" y="120144"/>
            <a:ext cx="201483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fr-FR" sz="36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FORMAZIONE</a:t>
            </a:r>
            <a:endParaRPr lang="fr-FR" sz="48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65" name="Rectangle 264"/>
          <p:cNvSpPr/>
          <p:nvPr/>
        </p:nvSpPr>
        <p:spPr>
          <a:xfrm>
            <a:off x="4148896" y="805823"/>
            <a:ext cx="30344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Lorem ipsum dolor sit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266" name="TextBox 132"/>
          <p:cNvSpPr txBox="1"/>
          <p:nvPr/>
        </p:nvSpPr>
        <p:spPr>
          <a:xfrm>
            <a:off x="4148896" y="616865"/>
            <a:ext cx="2057494" cy="243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smtClean="0">
                <a:ea typeface="Century Gothic" charset="0"/>
                <a:cs typeface="Century Gothic" charset="0"/>
              </a:rPr>
              <a:t>UNIVERSITÀ | </a:t>
            </a:r>
            <a:r>
              <a:rPr lang="en-US" sz="1200" dirty="0" err="1" smtClean="0">
                <a:ea typeface="Century Gothic" charset="0"/>
                <a:cs typeface="Century Gothic" charset="0"/>
              </a:rPr>
              <a:t>Laurea</a:t>
            </a:r>
            <a:endParaRPr lang="en-US" sz="1200" dirty="0" smtClean="0">
              <a:ea typeface="Century Gothic" charset="0"/>
              <a:cs typeface="Century Gothic" charset="0"/>
            </a:endParaRPr>
          </a:p>
        </p:txBody>
      </p:sp>
      <p:sp>
        <p:nvSpPr>
          <p:cNvPr id="267" name="TextBox 133"/>
          <p:cNvSpPr txBox="1"/>
          <p:nvPr/>
        </p:nvSpPr>
        <p:spPr>
          <a:xfrm>
            <a:off x="3599976" y="682750"/>
            <a:ext cx="1162689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2000</a:t>
            </a:r>
          </a:p>
          <a:p>
            <a:pPr algn="just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2004</a:t>
            </a:r>
          </a:p>
        </p:txBody>
      </p:sp>
      <p:sp>
        <p:nvSpPr>
          <p:cNvPr id="271" name="Teardrop 30"/>
          <p:cNvSpPr/>
          <p:nvPr/>
        </p:nvSpPr>
        <p:spPr>
          <a:xfrm rot="2639516" flipV="1">
            <a:off x="3613740" y="1308908"/>
            <a:ext cx="536909" cy="499437"/>
          </a:xfrm>
          <a:prstGeom prst="teardrop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2" name="Rectangle 271"/>
          <p:cNvSpPr/>
          <p:nvPr/>
        </p:nvSpPr>
        <p:spPr>
          <a:xfrm>
            <a:off x="4179773" y="1513615"/>
            <a:ext cx="30344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Lorem ipsum dolor sit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273" name="TextBox 132"/>
          <p:cNvSpPr txBox="1"/>
          <p:nvPr/>
        </p:nvSpPr>
        <p:spPr>
          <a:xfrm>
            <a:off x="4179773" y="1324657"/>
            <a:ext cx="2057494" cy="243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>
                <a:ea typeface="Century Gothic" charset="0"/>
                <a:cs typeface="Century Gothic" charset="0"/>
              </a:rPr>
              <a:t>UNIVERSITÀ | </a:t>
            </a:r>
            <a:r>
              <a:rPr lang="en-US" sz="1200" dirty="0" err="1">
                <a:ea typeface="Century Gothic" charset="0"/>
                <a:cs typeface="Century Gothic" charset="0"/>
              </a:rPr>
              <a:t>Laurea</a:t>
            </a:r>
            <a:endParaRPr lang="en-US" sz="1200" dirty="0">
              <a:ea typeface="Century Gothic" charset="0"/>
              <a:cs typeface="Century Gothic" charset="0"/>
            </a:endParaRPr>
          </a:p>
        </p:txBody>
      </p:sp>
      <p:sp>
        <p:nvSpPr>
          <p:cNvPr id="274" name="TextBox 133"/>
          <p:cNvSpPr txBox="1"/>
          <p:nvPr/>
        </p:nvSpPr>
        <p:spPr>
          <a:xfrm>
            <a:off x="3630853" y="1390542"/>
            <a:ext cx="1162689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2000</a:t>
            </a:r>
          </a:p>
          <a:p>
            <a:pPr algn="just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2004</a:t>
            </a:r>
          </a:p>
        </p:txBody>
      </p:sp>
      <p:sp>
        <p:nvSpPr>
          <p:cNvPr id="275" name="Teardrop 30"/>
          <p:cNvSpPr/>
          <p:nvPr/>
        </p:nvSpPr>
        <p:spPr>
          <a:xfrm rot="2639516" flipV="1">
            <a:off x="3627877" y="2016700"/>
            <a:ext cx="536909" cy="499437"/>
          </a:xfrm>
          <a:prstGeom prst="teardrop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6" name="Rectangle 275"/>
          <p:cNvSpPr/>
          <p:nvPr/>
        </p:nvSpPr>
        <p:spPr>
          <a:xfrm>
            <a:off x="4193910" y="2221407"/>
            <a:ext cx="30344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Lorem ipsum dolor sit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277" name="TextBox 132"/>
          <p:cNvSpPr txBox="1"/>
          <p:nvPr/>
        </p:nvSpPr>
        <p:spPr>
          <a:xfrm>
            <a:off x="4193910" y="2032449"/>
            <a:ext cx="2057494" cy="243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>
                <a:ea typeface="Century Gothic" charset="0"/>
                <a:cs typeface="Century Gothic" charset="0"/>
              </a:rPr>
              <a:t>UNIVERSITÀ | </a:t>
            </a:r>
            <a:r>
              <a:rPr lang="en-US" sz="1200" dirty="0" err="1">
                <a:ea typeface="Century Gothic" charset="0"/>
                <a:cs typeface="Century Gothic" charset="0"/>
              </a:rPr>
              <a:t>Laurea</a:t>
            </a:r>
            <a:endParaRPr lang="en-US" sz="1200" dirty="0">
              <a:ea typeface="Century Gothic" charset="0"/>
              <a:cs typeface="Century Gothic" charset="0"/>
            </a:endParaRPr>
          </a:p>
        </p:txBody>
      </p:sp>
      <p:sp>
        <p:nvSpPr>
          <p:cNvPr id="278" name="TextBox 133"/>
          <p:cNvSpPr txBox="1"/>
          <p:nvPr/>
        </p:nvSpPr>
        <p:spPr>
          <a:xfrm>
            <a:off x="3644990" y="2098334"/>
            <a:ext cx="1162689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2000</a:t>
            </a:r>
          </a:p>
          <a:p>
            <a:pPr algn="just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2004</a:t>
            </a:r>
          </a:p>
        </p:txBody>
      </p:sp>
      <p:sp>
        <p:nvSpPr>
          <p:cNvPr id="279" name="Rectangle 278"/>
          <p:cNvSpPr/>
          <p:nvPr/>
        </p:nvSpPr>
        <p:spPr>
          <a:xfrm>
            <a:off x="3467100" y="2895127"/>
            <a:ext cx="3994403" cy="5788129"/>
          </a:xfrm>
          <a:prstGeom prst="rect">
            <a:avLst/>
          </a:prstGeom>
          <a:solidFill>
            <a:srgbClr val="66BFD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80" name="TextBox 32"/>
          <p:cNvSpPr txBox="1"/>
          <p:nvPr/>
        </p:nvSpPr>
        <p:spPr>
          <a:xfrm>
            <a:off x="3948112" y="2989319"/>
            <a:ext cx="352099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fr-FR" sz="36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ESPERIENZA</a:t>
            </a:r>
            <a:endParaRPr lang="fr-FR" sz="48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grpSp>
        <p:nvGrpSpPr>
          <p:cNvPr id="282" name="Group 44"/>
          <p:cNvGrpSpPr/>
          <p:nvPr/>
        </p:nvGrpSpPr>
        <p:grpSpPr>
          <a:xfrm>
            <a:off x="4330259" y="3646742"/>
            <a:ext cx="3119448" cy="1232385"/>
            <a:chOff x="4352106" y="3083442"/>
            <a:chExt cx="3119448" cy="95516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83" name="Rectangle 282"/>
            <p:cNvSpPr/>
            <p:nvPr/>
          </p:nvSpPr>
          <p:spPr>
            <a:xfrm>
              <a:off x="4352106" y="3083442"/>
              <a:ext cx="2752080" cy="9551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84" name="Diamond 43"/>
            <p:cNvSpPr/>
            <p:nvPr/>
          </p:nvSpPr>
          <p:spPr>
            <a:xfrm>
              <a:off x="6736820" y="3083443"/>
              <a:ext cx="734734" cy="95516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86" name="Прямоугольник 107"/>
          <p:cNvSpPr/>
          <p:nvPr/>
        </p:nvSpPr>
        <p:spPr>
          <a:xfrm>
            <a:off x="4410539" y="3708074"/>
            <a:ext cx="278690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290" name="Rectangle 289"/>
          <p:cNvSpPr/>
          <p:nvPr/>
        </p:nvSpPr>
        <p:spPr>
          <a:xfrm>
            <a:off x="3948111" y="3522829"/>
            <a:ext cx="417537" cy="149573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1" name="Rectangle 290"/>
          <p:cNvSpPr/>
          <p:nvPr/>
        </p:nvSpPr>
        <p:spPr>
          <a:xfrm>
            <a:off x="3507029" y="3484008"/>
            <a:ext cx="507099" cy="15802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3" name="TextBox 60"/>
          <p:cNvSpPr txBox="1"/>
          <p:nvPr/>
        </p:nvSpPr>
        <p:spPr>
          <a:xfrm rot="16200000">
            <a:off x="3035017" y="4019919"/>
            <a:ext cx="1496132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 smtClean="0">
                <a:latin typeface="Agency FB" panose="020B0503020202020204" pitchFamily="34" charset="0"/>
                <a:ea typeface="Bebas Neue" charset="0"/>
                <a:cs typeface="Bebas Neue" charset="0"/>
              </a:rPr>
              <a:t>SOCIETÀ</a:t>
            </a:r>
            <a:endParaRPr lang="en-US" sz="1600" dirty="0" smtClean="0">
              <a:latin typeface="Agency FB" panose="020B0503020202020204" pitchFamily="34" charset="0"/>
              <a:ea typeface="Bebas Neue" charset="0"/>
              <a:cs typeface="Bebas Neue" charset="0"/>
            </a:endParaRPr>
          </a:p>
          <a:p>
            <a:pPr algn="ctr">
              <a:lnSpc>
                <a:spcPct val="80000"/>
              </a:lnSpc>
            </a:pPr>
            <a:r>
              <a:rPr lang="en-US" sz="1600" b="1" dirty="0" smtClean="0">
                <a:latin typeface="Agency FB" panose="020B0503020202020204" pitchFamily="34" charset="0"/>
                <a:ea typeface="Bebas Neue" charset="0"/>
                <a:cs typeface="Bebas Neue" charset="0"/>
              </a:rPr>
              <a:t>POSIZIONE</a:t>
            </a:r>
            <a:endParaRPr lang="en-US" sz="1600" b="1" dirty="0" smtClean="0">
              <a:latin typeface="Agency FB" panose="020B0503020202020204" pitchFamily="34" charset="0"/>
              <a:ea typeface="Bebas Neue" charset="0"/>
              <a:cs typeface="Bebas Neue" charset="0"/>
            </a:endParaRPr>
          </a:p>
        </p:txBody>
      </p:sp>
      <p:sp>
        <p:nvSpPr>
          <p:cNvPr id="294" name="TextBox 65"/>
          <p:cNvSpPr txBox="1"/>
          <p:nvPr/>
        </p:nvSpPr>
        <p:spPr>
          <a:xfrm rot="16200000">
            <a:off x="3476226" y="4146047"/>
            <a:ext cx="1495737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Bebas Neue" charset="0"/>
                <a:ea typeface="Bebas Neue" charset="0"/>
                <a:cs typeface="Bebas Neue" charset="0"/>
              </a:rPr>
              <a:t>2000 - 2004</a:t>
            </a:r>
          </a:p>
        </p:txBody>
      </p:sp>
      <p:grpSp>
        <p:nvGrpSpPr>
          <p:cNvPr id="295" name="Group 44"/>
          <p:cNvGrpSpPr/>
          <p:nvPr/>
        </p:nvGrpSpPr>
        <p:grpSpPr>
          <a:xfrm>
            <a:off x="4342055" y="5341262"/>
            <a:ext cx="3119448" cy="1232385"/>
            <a:chOff x="4352106" y="3083442"/>
            <a:chExt cx="3119448" cy="95516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96" name="Rectangle 295"/>
            <p:cNvSpPr/>
            <p:nvPr/>
          </p:nvSpPr>
          <p:spPr>
            <a:xfrm>
              <a:off x="4352106" y="3083442"/>
              <a:ext cx="2752080" cy="9551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97" name="Diamond 43"/>
            <p:cNvSpPr/>
            <p:nvPr/>
          </p:nvSpPr>
          <p:spPr>
            <a:xfrm>
              <a:off x="6736820" y="3083443"/>
              <a:ext cx="734734" cy="95516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98" name="Прямоугольник 107"/>
          <p:cNvSpPr/>
          <p:nvPr/>
        </p:nvSpPr>
        <p:spPr>
          <a:xfrm>
            <a:off x="4422335" y="5402594"/>
            <a:ext cx="278690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299" name="Rectangle 298"/>
          <p:cNvSpPr/>
          <p:nvPr/>
        </p:nvSpPr>
        <p:spPr>
          <a:xfrm>
            <a:off x="3959907" y="5217349"/>
            <a:ext cx="417537" cy="149573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0" name="Rectangle 299"/>
          <p:cNvSpPr/>
          <p:nvPr/>
        </p:nvSpPr>
        <p:spPr>
          <a:xfrm>
            <a:off x="3518825" y="5178528"/>
            <a:ext cx="507099" cy="15802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2" name="TextBox 65"/>
          <p:cNvSpPr txBox="1"/>
          <p:nvPr/>
        </p:nvSpPr>
        <p:spPr>
          <a:xfrm rot="16200000">
            <a:off x="3488022" y="5840567"/>
            <a:ext cx="1495737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Bebas Neue" charset="0"/>
                <a:ea typeface="Bebas Neue" charset="0"/>
                <a:cs typeface="Bebas Neue" charset="0"/>
              </a:rPr>
              <a:t>2000 - 2004</a:t>
            </a:r>
          </a:p>
        </p:txBody>
      </p:sp>
      <p:grpSp>
        <p:nvGrpSpPr>
          <p:cNvPr id="303" name="Group 44"/>
          <p:cNvGrpSpPr/>
          <p:nvPr/>
        </p:nvGrpSpPr>
        <p:grpSpPr>
          <a:xfrm>
            <a:off x="4348744" y="7051308"/>
            <a:ext cx="3119448" cy="1232385"/>
            <a:chOff x="4352106" y="3083442"/>
            <a:chExt cx="3119448" cy="95516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04" name="Rectangle 303"/>
            <p:cNvSpPr/>
            <p:nvPr/>
          </p:nvSpPr>
          <p:spPr>
            <a:xfrm>
              <a:off x="4352106" y="3083442"/>
              <a:ext cx="2752080" cy="9551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05" name="Diamond 43"/>
            <p:cNvSpPr/>
            <p:nvPr/>
          </p:nvSpPr>
          <p:spPr>
            <a:xfrm>
              <a:off x="6736820" y="3083443"/>
              <a:ext cx="734734" cy="95516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306" name="Прямоугольник 107"/>
          <p:cNvSpPr/>
          <p:nvPr/>
        </p:nvSpPr>
        <p:spPr>
          <a:xfrm>
            <a:off x="4429024" y="7112640"/>
            <a:ext cx="278690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307" name="Rectangle 306"/>
          <p:cNvSpPr/>
          <p:nvPr/>
        </p:nvSpPr>
        <p:spPr>
          <a:xfrm>
            <a:off x="3966596" y="6927395"/>
            <a:ext cx="417537" cy="149573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8" name="Rectangle 307"/>
          <p:cNvSpPr/>
          <p:nvPr/>
        </p:nvSpPr>
        <p:spPr>
          <a:xfrm>
            <a:off x="3525514" y="6888574"/>
            <a:ext cx="507099" cy="15802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0" name="TextBox 65"/>
          <p:cNvSpPr txBox="1"/>
          <p:nvPr/>
        </p:nvSpPr>
        <p:spPr>
          <a:xfrm rot="16200000">
            <a:off x="3494711" y="7550613"/>
            <a:ext cx="1495737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Bebas Neue" charset="0"/>
                <a:ea typeface="Bebas Neue" charset="0"/>
                <a:cs typeface="Bebas Neue" charset="0"/>
              </a:rPr>
              <a:t>2000 - 2004</a:t>
            </a:r>
          </a:p>
        </p:txBody>
      </p:sp>
      <p:sp>
        <p:nvSpPr>
          <p:cNvPr id="311" name="Rectangle 310"/>
          <p:cNvSpPr/>
          <p:nvPr/>
        </p:nvSpPr>
        <p:spPr>
          <a:xfrm>
            <a:off x="3472343" y="8750427"/>
            <a:ext cx="3977364" cy="1872515"/>
          </a:xfrm>
          <a:prstGeom prst="rect">
            <a:avLst/>
          </a:prstGeom>
          <a:solidFill>
            <a:srgbClr val="99D4E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2" name="TextBox 32"/>
          <p:cNvSpPr txBox="1"/>
          <p:nvPr/>
        </p:nvSpPr>
        <p:spPr>
          <a:xfrm>
            <a:off x="5161377" y="8847079"/>
            <a:ext cx="2285926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fr-FR" sz="36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COMPETENZE</a:t>
            </a:r>
            <a:endParaRPr lang="fr-FR" sz="48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313" name="ZoneTexte 312"/>
          <p:cNvSpPr txBox="1"/>
          <p:nvPr/>
        </p:nvSpPr>
        <p:spPr>
          <a:xfrm>
            <a:off x="3541506" y="9470636"/>
            <a:ext cx="524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  <a:ea typeface="Century Gothic" charset="0"/>
                <a:cs typeface="Century Gothic" charset="0"/>
              </a:rPr>
              <a:t>Affari</a:t>
            </a:r>
            <a:endParaRPr lang="fr-FR" sz="1200" dirty="0">
              <a:solidFill>
                <a:schemeClr val="bg1"/>
              </a:solidFill>
              <a:ea typeface="Century Gothic" charset="0"/>
              <a:cs typeface="Century Gothic" charset="0"/>
            </a:endParaRPr>
          </a:p>
        </p:txBody>
      </p:sp>
      <p:sp>
        <p:nvSpPr>
          <p:cNvPr id="314" name="ZoneTexte 313"/>
          <p:cNvSpPr txBox="1"/>
          <p:nvPr/>
        </p:nvSpPr>
        <p:spPr>
          <a:xfrm>
            <a:off x="3550984" y="9814808"/>
            <a:ext cx="823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ea typeface="Century Gothic" charset="0"/>
                <a:cs typeface="Century Gothic" charset="0"/>
              </a:rPr>
              <a:t>Marketing</a:t>
            </a:r>
            <a:endParaRPr lang="fr-FR" sz="1200" dirty="0">
              <a:solidFill>
                <a:schemeClr val="bg1"/>
              </a:solidFill>
              <a:ea typeface="Century Gothic" charset="0"/>
              <a:cs typeface="Century Gothic" charset="0"/>
            </a:endParaRPr>
          </a:p>
        </p:txBody>
      </p:sp>
      <p:sp>
        <p:nvSpPr>
          <p:cNvPr id="315" name="ZoneTexte 314"/>
          <p:cNvSpPr txBox="1"/>
          <p:nvPr/>
        </p:nvSpPr>
        <p:spPr>
          <a:xfrm>
            <a:off x="3541506" y="10162747"/>
            <a:ext cx="12762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Amministrazione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endParaRPr lang="fr-FR" sz="1200" dirty="0">
              <a:solidFill>
                <a:schemeClr val="bg1"/>
              </a:solidFill>
              <a:ea typeface="Century Gothic" charset="0"/>
              <a:cs typeface="Century Gothic" charset="0"/>
            </a:endParaRPr>
          </a:p>
        </p:txBody>
      </p:sp>
      <p:sp>
        <p:nvSpPr>
          <p:cNvPr id="320" name="Oval 87"/>
          <p:cNvSpPr/>
          <p:nvPr/>
        </p:nvSpPr>
        <p:spPr>
          <a:xfrm>
            <a:off x="4825858" y="9476731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21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998" y="9526347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2" name="Oval 87"/>
          <p:cNvSpPr/>
          <p:nvPr/>
        </p:nvSpPr>
        <p:spPr>
          <a:xfrm>
            <a:off x="5153150" y="9476731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23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290" y="9526347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4" name="Oval 87"/>
          <p:cNvSpPr/>
          <p:nvPr/>
        </p:nvSpPr>
        <p:spPr>
          <a:xfrm>
            <a:off x="5480442" y="9479262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25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582" y="9528878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6" name="Oval 87"/>
          <p:cNvSpPr/>
          <p:nvPr/>
        </p:nvSpPr>
        <p:spPr>
          <a:xfrm>
            <a:off x="5807734" y="9479262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27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874" y="9528878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8" name="Oval 87"/>
          <p:cNvSpPr/>
          <p:nvPr/>
        </p:nvSpPr>
        <p:spPr>
          <a:xfrm>
            <a:off x="6134615" y="9479262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30" name="Oval 87"/>
          <p:cNvSpPr/>
          <p:nvPr/>
        </p:nvSpPr>
        <p:spPr>
          <a:xfrm>
            <a:off x="4830043" y="9812342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31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183" y="9861958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2" name="Oval 87"/>
          <p:cNvSpPr/>
          <p:nvPr/>
        </p:nvSpPr>
        <p:spPr>
          <a:xfrm>
            <a:off x="5157335" y="9812342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33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475" y="9861958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4" name="Oval 87"/>
          <p:cNvSpPr/>
          <p:nvPr/>
        </p:nvSpPr>
        <p:spPr>
          <a:xfrm>
            <a:off x="5484627" y="9814873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35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767" y="9864489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6" name="Oval 87"/>
          <p:cNvSpPr/>
          <p:nvPr/>
        </p:nvSpPr>
        <p:spPr>
          <a:xfrm>
            <a:off x="5811919" y="9814873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38" name="Oval 87"/>
          <p:cNvSpPr/>
          <p:nvPr/>
        </p:nvSpPr>
        <p:spPr>
          <a:xfrm>
            <a:off x="6138800" y="9814873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40" name="Oval 87"/>
          <p:cNvSpPr/>
          <p:nvPr/>
        </p:nvSpPr>
        <p:spPr>
          <a:xfrm>
            <a:off x="4836552" y="10145190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41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692" y="10194806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2" name="Oval 87"/>
          <p:cNvSpPr/>
          <p:nvPr/>
        </p:nvSpPr>
        <p:spPr>
          <a:xfrm>
            <a:off x="5163844" y="10145190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43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84" y="10194806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4" name="Oval 87"/>
          <p:cNvSpPr/>
          <p:nvPr/>
        </p:nvSpPr>
        <p:spPr>
          <a:xfrm>
            <a:off x="5491136" y="10147721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45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276" y="10197337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6" name="Oval 87"/>
          <p:cNvSpPr/>
          <p:nvPr/>
        </p:nvSpPr>
        <p:spPr>
          <a:xfrm>
            <a:off x="5818428" y="10147721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47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568" y="10197337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" name="Oval 87"/>
          <p:cNvSpPr/>
          <p:nvPr/>
        </p:nvSpPr>
        <p:spPr>
          <a:xfrm>
            <a:off x="6145309" y="10147721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49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449" y="10197337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" name="TextBox 60"/>
          <p:cNvSpPr txBox="1"/>
          <p:nvPr/>
        </p:nvSpPr>
        <p:spPr>
          <a:xfrm rot="16200000">
            <a:off x="3052536" y="5729908"/>
            <a:ext cx="1496132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>
                <a:latin typeface="Agency FB" panose="020B0503020202020204" pitchFamily="34" charset="0"/>
                <a:ea typeface="Bebas Neue" charset="0"/>
                <a:cs typeface="Bebas Neue" charset="0"/>
              </a:rPr>
              <a:t>SOCIETÀ</a:t>
            </a:r>
            <a:endParaRPr lang="en-US" sz="1600" dirty="0" smtClean="0">
              <a:latin typeface="Agency FB" panose="020B0503020202020204" pitchFamily="34" charset="0"/>
              <a:ea typeface="Bebas Neue" charset="0"/>
              <a:cs typeface="Bebas Neue" charset="0"/>
            </a:endParaRPr>
          </a:p>
          <a:p>
            <a:pPr algn="ctr">
              <a:lnSpc>
                <a:spcPct val="80000"/>
              </a:lnSpc>
            </a:pPr>
            <a:r>
              <a:rPr lang="en-US" sz="1600" b="1" dirty="0">
                <a:latin typeface="Agency FB" panose="020B0503020202020204" pitchFamily="34" charset="0"/>
                <a:ea typeface="Bebas Neue" charset="0"/>
                <a:cs typeface="Bebas Neue" charset="0"/>
              </a:rPr>
              <a:t>POSIZIONE</a:t>
            </a:r>
            <a:endParaRPr lang="en-US" sz="1600" b="1" dirty="0" smtClean="0">
              <a:latin typeface="Agency FB" panose="020B0503020202020204" pitchFamily="34" charset="0"/>
              <a:ea typeface="Bebas Neue" charset="0"/>
              <a:cs typeface="Bebas Neue" charset="0"/>
            </a:endParaRPr>
          </a:p>
        </p:txBody>
      </p:sp>
      <p:sp>
        <p:nvSpPr>
          <p:cNvPr id="120" name="TextBox 60"/>
          <p:cNvSpPr txBox="1"/>
          <p:nvPr/>
        </p:nvSpPr>
        <p:spPr>
          <a:xfrm rot="16200000">
            <a:off x="3041199" y="7440030"/>
            <a:ext cx="1496132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>
                <a:latin typeface="Agency FB" panose="020B0503020202020204" pitchFamily="34" charset="0"/>
                <a:ea typeface="Bebas Neue" charset="0"/>
                <a:cs typeface="Bebas Neue" charset="0"/>
              </a:rPr>
              <a:t>SOCIETÀ</a:t>
            </a:r>
            <a:endParaRPr lang="en-US" sz="1600" dirty="0" smtClean="0">
              <a:latin typeface="Agency FB" panose="020B0503020202020204" pitchFamily="34" charset="0"/>
              <a:ea typeface="Bebas Neue" charset="0"/>
              <a:cs typeface="Bebas Neue" charset="0"/>
            </a:endParaRPr>
          </a:p>
          <a:p>
            <a:pPr algn="ctr">
              <a:lnSpc>
                <a:spcPct val="80000"/>
              </a:lnSpc>
            </a:pPr>
            <a:r>
              <a:rPr lang="en-US" sz="1600" b="1" dirty="0">
                <a:latin typeface="Agency FB" panose="020B0503020202020204" pitchFamily="34" charset="0"/>
                <a:ea typeface="Bebas Neue" charset="0"/>
                <a:cs typeface="Bebas Neue" charset="0"/>
              </a:rPr>
              <a:t>POSIZIONE</a:t>
            </a:r>
            <a:endParaRPr lang="en-US" sz="1600" b="1" dirty="0" smtClean="0">
              <a:latin typeface="Agency FB" panose="020B0503020202020204" pitchFamily="34" charset="0"/>
              <a:ea typeface="Bebas Neue" charset="0"/>
              <a:cs typeface="Bebas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24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267</Words>
  <Application>Microsoft Office PowerPoint</Application>
  <PresentationFormat>Personalizado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Agency FB</vt:lpstr>
      <vt:lpstr>Arial</vt:lpstr>
      <vt:lpstr>Bebas Neue</vt:lpstr>
      <vt:lpstr>Calibri</vt:lpstr>
      <vt:lpstr>Calibri Light</vt:lpstr>
      <vt:lpstr>Century Gothic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26</cp:revision>
  <dcterms:created xsi:type="dcterms:W3CDTF">2017-11-03T13:05:16Z</dcterms:created>
  <dcterms:modified xsi:type="dcterms:W3CDTF">2019-01-17T13:30:22Z</dcterms:modified>
</cp:coreProperties>
</file>