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95DD"/>
    <a:srgbClr val="A64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2"/>
    <p:restoredTop sz="94631"/>
  </p:normalViewPr>
  <p:slideViewPr>
    <p:cSldViewPr snapToGrid="0" snapToObjects="1">
      <p:cViewPr>
        <p:scale>
          <a:sx n="100" d="100"/>
          <a:sy n="100" d="100"/>
        </p:scale>
        <p:origin x="1380" y="-17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6599-8A86-DB4C-97D0-E5CF313FC702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57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71538"/>
            <a:ext cx="2509051" cy="8820275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9"/>
          <a:stretch/>
        </p:blipFill>
        <p:spPr>
          <a:xfrm>
            <a:off x="0" y="0"/>
            <a:ext cx="2509051" cy="187153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2337683" y="0"/>
            <a:ext cx="5221992" cy="357809"/>
          </a:xfrm>
          <a:prstGeom prst="rect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" name="Parallélogramme 8"/>
          <p:cNvSpPr/>
          <p:nvPr/>
        </p:nvSpPr>
        <p:spPr>
          <a:xfrm>
            <a:off x="2198951" y="0"/>
            <a:ext cx="246490" cy="357809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Parallélogramme 9"/>
          <p:cNvSpPr/>
          <p:nvPr/>
        </p:nvSpPr>
        <p:spPr>
          <a:xfrm>
            <a:off x="2460928" y="3975"/>
            <a:ext cx="246490" cy="357809"/>
          </a:xfrm>
          <a:prstGeom prst="parallelogram">
            <a:avLst/>
          </a:prstGeom>
          <a:solidFill>
            <a:srgbClr val="A64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" name="Parallélogramme 10"/>
          <p:cNvSpPr/>
          <p:nvPr/>
        </p:nvSpPr>
        <p:spPr>
          <a:xfrm>
            <a:off x="2722905" y="0"/>
            <a:ext cx="246490" cy="357809"/>
          </a:xfrm>
          <a:prstGeom prst="parallelogram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Rectangle 8"/>
          <p:cNvSpPr/>
          <p:nvPr/>
        </p:nvSpPr>
        <p:spPr>
          <a:xfrm>
            <a:off x="2794747" y="1007776"/>
            <a:ext cx="447923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Etiam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bibendum, ante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posuere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odio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enim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semper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tortor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eleifend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mi ante vitae ex. </a:t>
            </a:r>
          </a:p>
        </p:txBody>
      </p:sp>
      <p:pic>
        <p:nvPicPr>
          <p:cNvPr id="17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33510" y="2654656"/>
            <a:ext cx="286844" cy="2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4090" y="3027620"/>
            <a:ext cx="308244" cy="30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10" y="3466723"/>
            <a:ext cx="276353" cy="27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00508" y="2663629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000 111 333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1" name="TextBox 23"/>
          <p:cNvSpPr txBox="1"/>
          <p:nvPr/>
        </p:nvSpPr>
        <p:spPr>
          <a:xfrm>
            <a:off x="582513" y="3032598"/>
            <a:ext cx="12474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name@mail.com</a:t>
            </a:r>
            <a:endParaRPr lang="fr-FR" sz="1000" dirty="0">
              <a:solidFill>
                <a:schemeClr val="bg1">
                  <a:lumMod val="9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2" name="TextBox 24"/>
          <p:cNvSpPr txBox="1"/>
          <p:nvPr/>
        </p:nvSpPr>
        <p:spPr>
          <a:xfrm>
            <a:off x="559417" y="3381292"/>
            <a:ext cx="2163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12 Street Name</a:t>
            </a:r>
          </a:p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Roma</a:t>
            </a:r>
            <a:endParaRPr lang="fr-FR" sz="1000" dirty="0">
              <a:solidFill>
                <a:schemeClr val="bg1">
                  <a:lumMod val="9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72981" y="2137816"/>
            <a:ext cx="1023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CONTATTI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794747" y="560675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entury Gothic" charset="0"/>
                <a:ea typeface="Century Gothic" charset="0"/>
                <a:cs typeface="Century Gothic" charset="0"/>
              </a:rPr>
              <a:t>Philibert </a:t>
            </a:r>
            <a:r>
              <a:rPr lang="fr-FR" b="1" dirty="0" smtClean="0">
                <a:solidFill>
                  <a:srgbClr val="7030A0"/>
                </a:solidFill>
                <a:latin typeface="Century Gothic" charset="0"/>
                <a:ea typeface="Century Gothic" charset="0"/>
                <a:cs typeface="Century Gothic" charset="0"/>
              </a:rPr>
              <a:t>LATOURNERO</a:t>
            </a:r>
            <a:endParaRPr lang="fr-FR" b="1" dirty="0">
              <a:solidFill>
                <a:srgbClr val="7030A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6" name="TextBox 91"/>
          <p:cNvSpPr txBox="1"/>
          <p:nvPr/>
        </p:nvSpPr>
        <p:spPr>
          <a:xfrm>
            <a:off x="2786404" y="2764191"/>
            <a:ext cx="3111923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SOCIETÀ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POSIZIONE</a:t>
            </a:r>
            <a:endParaRPr lang="en-US" sz="14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7" name="Прямоугольник 107"/>
          <p:cNvSpPr/>
          <p:nvPr/>
        </p:nvSpPr>
        <p:spPr>
          <a:xfrm>
            <a:off x="2789081" y="3045695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8" name="TextBox 121"/>
          <p:cNvSpPr txBox="1"/>
          <p:nvPr/>
        </p:nvSpPr>
        <p:spPr>
          <a:xfrm>
            <a:off x="5945336" y="2778282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2010 - 2017</a:t>
            </a:r>
          </a:p>
        </p:txBody>
      </p:sp>
      <p:sp>
        <p:nvSpPr>
          <p:cNvPr id="29" name="TextBox 91"/>
          <p:cNvSpPr txBox="1"/>
          <p:nvPr/>
        </p:nvSpPr>
        <p:spPr>
          <a:xfrm>
            <a:off x="2767202" y="3869564"/>
            <a:ext cx="3111923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SOCIETÀ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POSIZIONE</a:t>
            </a:r>
          </a:p>
        </p:txBody>
      </p:sp>
      <p:sp>
        <p:nvSpPr>
          <p:cNvPr id="30" name="Прямоугольник 107"/>
          <p:cNvSpPr/>
          <p:nvPr/>
        </p:nvSpPr>
        <p:spPr>
          <a:xfrm>
            <a:off x="2769879" y="4151068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31" name="TextBox 121"/>
          <p:cNvSpPr txBox="1"/>
          <p:nvPr/>
        </p:nvSpPr>
        <p:spPr>
          <a:xfrm>
            <a:off x="5931358" y="3882454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2010 - 2017</a:t>
            </a:r>
          </a:p>
        </p:txBody>
      </p:sp>
      <p:sp>
        <p:nvSpPr>
          <p:cNvPr id="32" name="TextBox 91"/>
          <p:cNvSpPr txBox="1"/>
          <p:nvPr/>
        </p:nvSpPr>
        <p:spPr>
          <a:xfrm>
            <a:off x="2800382" y="5004878"/>
            <a:ext cx="3111923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SOCIETÀ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POSIZIONE</a:t>
            </a:r>
          </a:p>
        </p:txBody>
      </p:sp>
      <p:sp>
        <p:nvSpPr>
          <p:cNvPr id="33" name="Прямоугольник 107"/>
          <p:cNvSpPr/>
          <p:nvPr/>
        </p:nvSpPr>
        <p:spPr>
          <a:xfrm>
            <a:off x="2803059" y="5286382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34" name="TextBox 121"/>
          <p:cNvSpPr txBox="1"/>
          <p:nvPr/>
        </p:nvSpPr>
        <p:spPr>
          <a:xfrm>
            <a:off x="5945336" y="5036301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2010 - 2017</a:t>
            </a:r>
          </a:p>
        </p:txBody>
      </p:sp>
      <p:sp>
        <p:nvSpPr>
          <p:cNvPr id="36" name="TextBox 132"/>
          <p:cNvSpPr txBox="1"/>
          <p:nvPr/>
        </p:nvSpPr>
        <p:spPr>
          <a:xfrm>
            <a:off x="2792802" y="7899956"/>
            <a:ext cx="283965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UNIVERSITÀ </a:t>
            </a:r>
            <a:r>
              <a:rPr lang="en-US" sz="1400" dirty="0" err="1" smtClean="0">
                <a:latin typeface="Century Gothic" charset="0"/>
                <a:ea typeface="Century Gothic" charset="0"/>
                <a:cs typeface="Century Gothic" charset="0"/>
              </a:rPr>
              <a:t>Laurea</a:t>
            </a:r>
            <a:endParaRPr lang="en-US" sz="14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7" name="TextBox 133"/>
          <p:cNvSpPr txBox="1"/>
          <p:nvPr/>
        </p:nvSpPr>
        <p:spPr>
          <a:xfrm>
            <a:off x="5746661" y="7912267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2000 - 2004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803059" y="8202733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tristique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nec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40" name="TextBox 133"/>
          <p:cNvSpPr txBox="1"/>
          <p:nvPr/>
        </p:nvSpPr>
        <p:spPr>
          <a:xfrm>
            <a:off x="5746661" y="8843892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2000 - 2004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813316" y="9081487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tristique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nec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09051" y="2175980"/>
            <a:ext cx="4565794" cy="281642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769879" y="2137816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ESPERIENZA</a:t>
            </a:r>
            <a:endParaRPr lang="fr-FR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5" name="Parallélogramme 44"/>
          <p:cNvSpPr/>
          <p:nvPr/>
        </p:nvSpPr>
        <p:spPr>
          <a:xfrm>
            <a:off x="6952625" y="2175981"/>
            <a:ext cx="246490" cy="281642"/>
          </a:xfrm>
          <a:prstGeom prst="parallelogram">
            <a:avLst/>
          </a:prstGeom>
          <a:solidFill>
            <a:srgbClr val="A64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6" name="Parallélogramme 45"/>
          <p:cNvSpPr/>
          <p:nvPr/>
        </p:nvSpPr>
        <p:spPr>
          <a:xfrm>
            <a:off x="6763268" y="2169911"/>
            <a:ext cx="246490" cy="2887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09051" y="7363201"/>
            <a:ext cx="4565794" cy="281642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769879" y="7325037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FORMAZIONE</a:t>
            </a:r>
            <a:endParaRPr lang="fr-FR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9" name="Parallélogramme 48"/>
          <p:cNvSpPr/>
          <p:nvPr/>
        </p:nvSpPr>
        <p:spPr>
          <a:xfrm>
            <a:off x="6952625" y="7363202"/>
            <a:ext cx="246490" cy="281642"/>
          </a:xfrm>
          <a:prstGeom prst="parallelogram">
            <a:avLst/>
          </a:prstGeom>
          <a:solidFill>
            <a:srgbClr val="A64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0" name="Parallélogramme 49"/>
          <p:cNvSpPr/>
          <p:nvPr/>
        </p:nvSpPr>
        <p:spPr>
          <a:xfrm>
            <a:off x="6763268" y="7357132"/>
            <a:ext cx="246490" cy="2887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1" name="TextBox 132"/>
          <p:cNvSpPr txBox="1"/>
          <p:nvPr/>
        </p:nvSpPr>
        <p:spPr>
          <a:xfrm>
            <a:off x="2813315" y="8831581"/>
            <a:ext cx="2695805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UNIVERSITÀ </a:t>
            </a:r>
            <a:r>
              <a:rPr lang="en-US" sz="1400" dirty="0" err="1">
                <a:latin typeface="Century Gothic" charset="0"/>
                <a:ea typeface="Century Gothic" charset="0"/>
                <a:cs typeface="Century Gothic" charset="0"/>
              </a:rPr>
              <a:t>Laurea</a:t>
            </a:r>
            <a:endParaRPr lang="en-US" sz="1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155439" y="4603020"/>
            <a:ext cx="6206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Inglese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164917" y="4947192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Francese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155439" y="5295131"/>
            <a:ext cx="7104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Tedesco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75998" y="4081206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LINGUE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1" name="Parallélogramme 70"/>
          <p:cNvSpPr/>
          <p:nvPr/>
        </p:nvSpPr>
        <p:spPr>
          <a:xfrm>
            <a:off x="1049266" y="4627822"/>
            <a:ext cx="1340191" cy="17844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Parallélogramme 71"/>
          <p:cNvSpPr/>
          <p:nvPr/>
        </p:nvSpPr>
        <p:spPr>
          <a:xfrm>
            <a:off x="1049266" y="4992561"/>
            <a:ext cx="1340191" cy="178067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Parallélogramme 72"/>
          <p:cNvSpPr/>
          <p:nvPr/>
        </p:nvSpPr>
        <p:spPr>
          <a:xfrm>
            <a:off x="1049266" y="5338336"/>
            <a:ext cx="1340191" cy="19051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Parallélogramme 73"/>
          <p:cNvSpPr/>
          <p:nvPr/>
        </p:nvSpPr>
        <p:spPr>
          <a:xfrm>
            <a:off x="1049266" y="4627821"/>
            <a:ext cx="1023158" cy="178449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Parallélogramme 74"/>
          <p:cNvSpPr/>
          <p:nvPr/>
        </p:nvSpPr>
        <p:spPr>
          <a:xfrm>
            <a:off x="1049266" y="4992562"/>
            <a:ext cx="759350" cy="174678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Parallélogramme 75"/>
          <p:cNvSpPr/>
          <p:nvPr/>
        </p:nvSpPr>
        <p:spPr>
          <a:xfrm>
            <a:off x="1049266" y="5334948"/>
            <a:ext cx="1216856" cy="193904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155439" y="6441422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Serio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164917" y="6785594"/>
            <a:ext cx="7216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Creativo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55439" y="7133533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Organizzato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172404" y="5918598"/>
            <a:ext cx="134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PERSONALITÀ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1" name="Parallélogramme 80"/>
          <p:cNvSpPr/>
          <p:nvPr/>
        </p:nvSpPr>
        <p:spPr>
          <a:xfrm>
            <a:off x="1049266" y="6466224"/>
            <a:ext cx="1340191" cy="17844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Parallélogramme 81"/>
          <p:cNvSpPr/>
          <p:nvPr/>
        </p:nvSpPr>
        <p:spPr>
          <a:xfrm>
            <a:off x="1049266" y="6830963"/>
            <a:ext cx="1340191" cy="178067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Parallélogramme 82"/>
          <p:cNvSpPr/>
          <p:nvPr/>
        </p:nvSpPr>
        <p:spPr>
          <a:xfrm>
            <a:off x="1049266" y="7176738"/>
            <a:ext cx="1340191" cy="19051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Parallélogramme 83"/>
          <p:cNvSpPr/>
          <p:nvPr/>
        </p:nvSpPr>
        <p:spPr>
          <a:xfrm>
            <a:off x="1049266" y="6466223"/>
            <a:ext cx="1023158" cy="178449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Parallélogramme 84"/>
          <p:cNvSpPr/>
          <p:nvPr/>
        </p:nvSpPr>
        <p:spPr>
          <a:xfrm>
            <a:off x="1049266" y="6830582"/>
            <a:ext cx="759350" cy="179875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Parallélogramme 85"/>
          <p:cNvSpPr/>
          <p:nvPr/>
        </p:nvSpPr>
        <p:spPr>
          <a:xfrm>
            <a:off x="1049266" y="7175310"/>
            <a:ext cx="1216856" cy="191943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TextBox 91"/>
          <p:cNvSpPr txBox="1"/>
          <p:nvPr/>
        </p:nvSpPr>
        <p:spPr>
          <a:xfrm>
            <a:off x="2822207" y="6157660"/>
            <a:ext cx="3111923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SOCIETÀ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POSIZIONE</a:t>
            </a:r>
          </a:p>
        </p:txBody>
      </p:sp>
      <p:sp>
        <p:nvSpPr>
          <p:cNvPr id="88" name="Прямоугольник 107"/>
          <p:cNvSpPr/>
          <p:nvPr/>
        </p:nvSpPr>
        <p:spPr>
          <a:xfrm>
            <a:off x="2824884" y="6439164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89" name="TextBox 121"/>
          <p:cNvSpPr txBox="1"/>
          <p:nvPr/>
        </p:nvSpPr>
        <p:spPr>
          <a:xfrm>
            <a:off x="5967161" y="6189083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2010 - 2017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160828" y="8171425"/>
            <a:ext cx="5116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Affari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170306" y="8515597"/>
            <a:ext cx="8114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Marketing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180706" y="8863536"/>
            <a:ext cx="676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Vendite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185933" y="7634859"/>
            <a:ext cx="13420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COMPETENZE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4" name="Parallélogramme 93"/>
          <p:cNvSpPr/>
          <p:nvPr/>
        </p:nvSpPr>
        <p:spPr>
          <a:xfrm>
            <a:off x="1054655" y="8196227"/>
            <a:ext cx="1340191" cy="17844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Parallélogramme 94"/>
          <p:cNvSpPr/>
          <p:nvPr/>
        </p:nvSpPr>
        <p:spPr>
          <a:xfrm>
            <a:off x="1054655" y="8560966"/>
            <a:ext cx="1340191" cy="178067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Parallélogramme 95"/>
          <p:cNvSpPr/>
          <p:nvPr/>
        </p:nvSpPr>
        <p:spPr>
          <a:xfrm>
            <a:off x="1054655" y="8906741"/>
            <a:ext cx="1340191" cy="19051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Parallélogramme 96"/>
          <p:cNvSpPr/>
          <p:nvPr/>
        </p:nvSpPr>
        <p:spPr>
          <a:xfrm>
            <a:off x="1054655" y="8196226"/>
            <a:ext cx="1023158" cy="178449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Parallélogramme 97"/>
          <p:cNvSpPr/>
          <p:nvPr/>
        </p:nvSpPr>
        <p:spPr>
          <a:xfrm>
            <a:off x="1054655" y="8560967"/>
            <a:ext cx="759350" cy="174678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Parallélogramme 98"/>
          <p:cNvSpPr/>
          <p:nvPr/>
        </p:nvSpPr>
        <p:spPr>
          <a:xfrm>
            <a:off x="1054655" y="8903353"/>
            <a:ext cx="1216856" cy="193904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192046" y="9228009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Excel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1" name="Parallélogramme 100"/>
          <p:cNvSpPr/>
          <p:nvPr/>
        </p:nvSpPr>
        <p:spPr>
          <a:xfrm>
            <a:off x="1048692" y="9271214"/>
            <a:ext cx="1340191" cy="19051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Parallélogramme 101"/>
          <p:cNvSpPr/>
          <p:nvPr/>
        </p:nvSpPr>
        <p:spPr>
          <a:xfrm>
            <a:off x="1048692" y="9267826"/>
            <a:ext cx="1216856" cy="193904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" name="Picture 7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72" y="10304219"/>
            <a:ext cx="243517" cy="243517"/>
          </a:xfrm>
          <a:prstGeom prst="rect">
            <a:avLst/>
          </a:prstGeom>
        </p:spPr>
      </p:pic>
      <p:pic>
        <p:nvPicPr>
          <p:cNvPr id="104" name="Picture 7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07" y="10332256"/>
            <a:ext cx="228123" cy="228121"/>
          </a:xfrm>
          <a:prstGeom prst="rect">
            <a:avLst/>
          </a:prstGeom>
        </p:spPr>
      </p:pic>
      <p:pic>
        <p:nvPicPr>
          <p:cNvPr id="105" name="Picture 8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19" y="10303376"/>
            <a:ext cx="280575" cy="280575"/>
          </a:xfrm>
          <a:prstGeom prst="rect">
            <a:avLst/>
          </a:prstGeom>
        </p:spPr>
      </p:pic>
      <p:pic>
        <p:nvPicPr>
          <p:cNvPr id="106" name="Picture 8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799" y="10295796"/>
            <a:ext cx="287435" cy="287435"/>
          </a:xfrm>
          <a:prstGeom prst="rect">
            <a:avLst/>
          </a:prstGeom>
        </p:spPr>
      </p:pic>
      <p:pic>
        <p:nvPicPr>
          <p:cNvPr id="107" name="Picture 8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307" y="10298220"/>
            <a:ext cx="294425" cy="274604"/>
          </a:xfrm>
          <a:prstGeom prst="rect">
            <a:avLst/>
          </a:prstGeom>
        </p:spPr>
      </p:pic>
      <p:sp>
        <p:nvSpPr>
          <p:cNvPr id="108" name="ZoneTexte 107"/>
          <p:cNvSpPr txBox="1"/>
          <p:nvPr/>
        </p:nvSpPr>
        <p:spPr>
          <a:xfrm>
            <a:off x="826875" y="9785014"/>
            <a:ext cx="774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HOBBY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9" name="TextBox 132"/>
          <p:cNvSpPr txBox="1"/>
          <p:nvPr/>
        </p:nvSpPr>
        <p:spPr>
          <a:xfrm>
            <a:off x="2811852" y="9709706"/>
            <a:ext cx="283965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UNIVERSITÀ </a:t>
            </a:r>
            <a:r>
              <a:rPr lang="en-US" sz="1400" dirty="0" err="1">
                <a:latin typeface="Century Gothic" charset="0"/>
                <a:ea typeface="Century Gothic" charset="0"/>
                <a:cs typeface="Century Gothic" charset="0"/>
              </a:rPr>
              <a:t>Laurea</a:t>
            </a:r>
            <a:endParaRPr lang="en-US" sz="1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0" name="TextBox 133"/>
          <p:cNvSpPr txBox="1"/>
          <p:nvPr/>
        </p:nvSpPr>
        <p:spPr>
          <a:xfrm>
            <a:off x="5765711" y="9722017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2000 - 2004</a:t>
            </a:r>
          </a:p>
        </p:txBody>
      </p:sp>
      <p:sp>
        <p:nvSpPr>
          <p:cNvPr id="111" name="Rectangle 37"/>
          <p:cNvSpPr/>
          <p:nvPr/>
        </p:nvSpPr>
        <p:spPr>
          <a:xfrm>
            <a:off x="2822109" y="10012483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tristique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nec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67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321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2017-10-31T14:03:43Z</dcterms:created>
  <dcterms:modified xsi:type="dcterms:W3CDTF">2019-01-17T13:27:19Z</dcterms:modified>
</cp:coreProperties>
</file>