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B"/>
    <a:srgbClr val="5398E5"/>
    <a:srgbClr val="1A2F46"/>
    <a:srgbClr val="F8ADAC"/>
    <a:srgbClr val="F3A8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2"/>
    <p:restoredTop sz="94630"/>
  </p:normalViewPr>
  <p:slideViewPr>
    <p:cSldViewPr snapToGrid="0" snapToObjects="1">
      <p:cViewPr>
        <p:scale>
          <a:sx n="95" d="100"/>
          <a:sy n="95" d="100"/>
        </p:scale>
        <p:origin x="1134" y="-16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346D0-2ECF-3442-B7CE-5769AE58445B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346D0-2ECF-3442-B7CE-5769AE58445B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93EEE-D33F-D745-BBE3-FFF1D0E8CED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8084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687541" cy="106918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riangle rectangle 5"/>
          <p:cNvSpPr/>
          <p:nvPr/>
        </p:nvSpPr>
        <p:spPr>
          <a:xfrm flipH="1" flipV="1">
            <a:off x="1192695" y="-1"/>
            <a:ext cx="6366979" cy="2027583"/>
          </a:xfrm>
          <a:prstGeom prst="rtTriangle">
            <a:avLst/>
          </a:prstGeom>
          <a:solidFill>
            <a:srgbClr val="FFCCCB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riangle rectangle 6"/>
          <p:cNvSpPr/>
          <p:nvPr/>
        </p:nvSpPr>
        <p:spPr>
          <a:xfrm flipV="1">
            <a:off x="-1" y="0"/>
            <a:ext cx="4150581" cy="1423284"/>
          </a:xfrm>
          <a:prstGeom prst="rtTriangle">
            <a:avLst/>
          </a:prstGeom>
          <a:solidFill>
            <a:srgbClr val="1A2F46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49"/>
          <a:stretch/>
        </p:blipFill>
        <p:spPr>
          <a:xfrm>
            <a:off x="446881" y="384533"/>
            <a:ext cx="1628408" cy="1643049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grpSp>
        <p:nvGrpSpPr>
          <p:cNvPr id="10" name="Группа 14"/>
          <p:cNvGrpSpPr/>
          <p:nvPr/>
        </p:nvGrpSpPr>
        <p:grpSpPr>
          <a:xfrm>
            <a:off x="247682" y="9088123"/>
            <a:ext cx="2119613" cy="1374741"/>
            <a:chOff x="5165103" y="5202684"/>
            <a:chExt cx="2119613" cy="1374741"/>
          </a:xfrm>
        </p:grpSpPr>
        <p:sp>
          <p:nvSpPr>
            <p:cNvPr id="11" name="Равнобедренный треугольник 207"/>
            <p:cNvSpPr/>
            <p:nvPr/>
          </p:nvSpPr>
          <p:spPr>
            <a:xfrm>
              <a:off x="6588943" y="5768534"/>
              <a:ext cx="576064" cy="496607"/>
            </a:xfrm>
            <a:prstGeom prst="triangle">
              <a:avLst/>
            </a:prstGeom>
            <a:solidFill>
              <a:srgbClr val="F3A8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A2F46"/>
                </a:solidFill>
              </a:endParaRPr>
            </a:p>
          </p:txBody>
        </p:sp>
        <p:sp>
          <p:nvSpPr>
            <p:cNvPr id="12" name="Равнобедренный треугольник 208"/>
            <p:cNvSpPr/>
            <p:nvPr/>
          </p:nvSpPr>
          <p:spPr>
            <a:xfrm>
              <a:off x="5165103" y="5202684"/>
              <a:ext cx="1232451" cy="1062458"/>
            </a:xfrm>
            <a:prstGeom prst="triangle">
              <a:avLst/>
            </a:prstGeom>
            <a:solidFill>
              <a:srgbClr val="FFCCCB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A2F46"/>
                </a:solidFill>
              </a:endParaRPr>
            </a:p>
          </p:txBody>
        </p:sp>
        <p:sp>
          <p:nvSpPr>
            <p:cNvPr id="13" name="Равнобедренный треугольник 209"/>
            <p:cNvSpPr/>
            <p:nvPr/>
          </p:nvSpPr>
          <p:spPr>
            <a:xfrm>
              <a:off x="5868863" y="5458156"/>
              <a:ext cx="936104" cy="806986"/>
            </a:xfrm>
            <a:prstGeom prst="triangle">
              <a:avLst/>
            </a:prstGeom>
            <a:solidFill>
              <a:srgbClr val="F8ADAC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A2F46"/>
                </a:solidFill>
              </a:endParaRPr>
            </a:p>
          </p:txBody>
        </p:sp>
        <p:sp>
          <p:nvSpPr>
            <p:cNvPr id="14" name="Равнобедренный треугольник 210"/>
            <p:cNvSpPr/>
            <p:nvPr/>
          </p:nvSpPr>
          <p:spPr>
            <a:xfrm>
              <a:off x="5267091" y="6400252"/>
              <a:ext cx="145936" cy="125807"/>
            </a:xfrm>
            <a:prstGeom prst="triangle">
              <a:avLst/>
            </a:prstGeom>
            <a:solidFill>
              <a:srgbClr val="F3A8A1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A2F46"/>
                </a:solidFill>
              </a:endParaRPr>
            </a:p>
          </p:txBody>
        </p:sp>
        <p:sp>
          <p:nvSpPr>
            <p:cNvPr id="15" name="Равнобедренный треугольник 211"/>
            <p:cNvSpPr/>
            <p:nvPr/>
          </p:nvSpPr>
          <p:spPr>
            <a:xfrm>
              <a:off x="5927057" y="6400252"/>
              <a:ext cx="145936" cy="125807"/>
            </a:xfrm>
            <a:prstGeom prst="triangle">
              <a:avLst/>
            </a:prstGeom>
            <a:solidFill>
              <a:srgbClr val="F8ADAC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A2F46"/>
                </a:solidFill>
              </a:endParaRPr>
            </a:p>
          </p:txBody>
        </p:sp>
        <p:sp>
          <p:nvSpPr>
            <p:cNvPr id="16" name="Равнобедренный треугольник 212"/>
            <p:cNvSpPr/>
            <p:nvPr/>
          </p:nvSpPr>
          <p:spPr>
            <a:xfrm>
              <a:off x="6587023" y="6400252"/>
              <a:ext cx="145936" cy="125807"/>
            </a:xfrm>
            <a:prstGeom prst="triangle">
              <a:avLst/>
            </a:prstGeom>
            <a:solidFill>
              <a:srgbClr val="FFCCCB">
                <a:alpha val="7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1A2F46"/>
                </a:solidFill>
              </a:endParaRPr>
            </a:p>
          </p:txBody>
        </p:sp>
        <p:sp>
          <p:nvSpPr>
            <p:cNvPr id="17" name="TextBox 12"/>
            <p:cNvSpPr txBox="1"/>
            <p:nvPr/>
          </p:nvSpPr>
          <p:spPr>
            <a:xfrm>
              <a:off x="5396743" y="6361981"/>
              <a:ext cx="484428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 err="1" smtClean="0">
                  <a:solidFill>
                    <a:srgbClr val="1A2F46"/>
                  </a:solidFill>
                </a:rPr>
                <a:t>Inglese</a:t>
              </a:r>
              <a:endParaRPr lang="ru-RU" sz="800" b="1" dirty="0">
                <a:solidFill>
                  <a:srgbClr val="1A2F46"/>
                </a:solidFill>
              </a:endParaRPr>
            </a:p>
          </p:txBody>
        </p:sp>
        <p:sp>
          <p:nvSpPr>
            <p:cNvPr id="18" name="TextBox 213"/>
            <p:cNvSpPr txBox="1"/>
            <p:nvPr/>
          </p:nvSpPr>
          <p:spPr>
            <a:xfrm>
              <a:off x="6058380" y="6361981"/>
              <a:ext cx="56137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 err="1" smtClean="0">
                  <a:solidFill>
                    <a:srgbClr val="1A2F46"/>
                  </a:solidFill>
                </a:rPr>
                <a:t>Francese</a:t>
              </a:r>
              <a:endParaRPr lang="ru-RU" sz="800" b="1" dirty="0">
                <a:solidFill>
                  <a:srgbClr val="1A2F46"/>
                </a:solidFill>
              </a:endParaRPr>
            </a:p>
          </p:txBody>
        </p:sp>
        <p:sp>
          <p:nvSpPr>
            <p:cNvPr id="19" name="TextBox 214"/>
            <p:cNvSpPr txBox="1"/>
            <p:nvPr/>
          </p:nvSpPr>
          <p:spPr>
            <a:xfrm>
              <a:off x="6708916" y="6361981"/>
              <a:ext cx="57580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800" b="1" dirty="0" err="1" smtClean="0">
                  <a:solidFill>
                    <a:srgbClr val="1A2F46"/>
                  </a:solidFill>
                </a:rPr>
                <a:t>Spagnolo</a:t>
              </a:r>
              <a:endParaRPr lang="ru-RU" sz="800" b="1" dirty="0">
                <a:solidFill>
                  <a:srgbClr val="1A2F46"/>
                </a:solidFill>
              </a:endParaRPr>
            </a:p>
          </p:txBody>
        </p:sp>
      </p:grpSp>
      <p:sp>
        <p:nvSpPr>
          <p:cNvPr id="20" name="ZoneTexte 9"/>
          <p:cNvSpPr txBox="1"/>
          <p:nvPr/>
        </p:nvSpPr>
        <p:spPr>
          <a:xfrm>
            <a:off x="183379" y="8570460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LINGUE</a:t>
            </a:r>
            <a:endParaRPr lang="fr-FR" sz="1600" b="1" dirty="0">
              <a:solidFill>
                <a:srgbClr val="1A2F4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260541" y="8922493"/>
            <a:ext cx="2264943" cy="0"/>
          </a:xfrm>
          <a:prstGeom prst="line">
            <a:avLst/>
          </a:prstGeom>
          <a:ln>
            <a:solidFill>
              <a:srgbClr val="1A2F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ZoneTexte 9"/>
          <p:cNvSpPr txBox="1"/>
          <p:nvPr/>
        </p:nvSpPr>
        <p:spPr>
          <a:xfrm>
            <a:off x="206357" y="6526203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COMPETENZE</a:t>
            </a:r>
            <a:endParaRPr lang="fr-FR" sz="1600" b="1" dirty="0">
              <a:solidFill>
                <a:srgbClr val="1A2F4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pSp>
        <p:nvGrpSpPr>
          <p:cNvPr id="23" name="Группа 11"/>
          <p:cNvGrpSpPr/>
          <p:nvPr/>
        </p:nvGrpSpPr>
        <p:grpSpPr>
          <a:xfrm>
            <a:off x="186020" y="7145531"/>
            <a:ext cx="2056941" cy="1084912"/>
            <a:chOff x="5148783" y="3564000"/>
            <a:chExt cx="2056941" cy="1084912"/>
          </a:xfrm>
          <a:solidFill>
            <a:srgbClr val="F8ADAC"/>
          </a:solidFill>
        </p:grpSpPr>
        <p:sp>
          <p:nvSpPr>
            <p:cNvPr id="24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rgbClr val="1A2F46"/>
                  </a:solidFill>
                </a:rPr>
                <a:t>PC/Mac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rgbClr val="1A2F46"/>
                  </a:solidFill>
                </a:rPr>
                <a:t>MS Office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rgbClr val="1A2F46"/>
                  </a:solidFill>
                </a:rPr>
                <a:t>AutoCAD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rgbClr val="1A2F46"/>
                  </a:solidFill>
                </a:rPr>
                <a:t>Social Media</a:t>
              </a:r>
              <a:endParaRPr lang="en-US" sz="1050" dirty="0" smtClean="0">
                <a:solidFill>
                  <a:srgbClr val="1A2F46"/>
                </a:solidFill>
              </a:endParaRPr>
            </a:p>
          </p:txBody>
        </p:sp>
        <p:grpSp>
          <p:nvGrpSpPr>
            <p:cNvPr id="25" name="Группа 10"/>
            <p:cNvGrpSpPr/>
            <p:nvPr/>
          </p:nvGrpSpPr>
          <p:grpSpPr>
            <a:xfrm>
              <a:off x="6034100" y="3637449"/>
              <a:ext cx="1171624" cy="89821"/>
              <a:chOff x="6228277" y="3637449"/>
              <a:chExt cx="1171624" cy="89821"/>
            </a:xfrm>
            <a:grpFill/>
          </p:grpSpPr>
          <p:sp>
            <p:nvSpPr>
              <p:cNvPr id="50" name="Прямоугольник 100"/>
              <p:cNvSpPr/>
              <p:nvPr/>
            </p:nvSpPr>
            <p:spPr>
              <a:xfrm rot="2700000">
                <a:off x="6228277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51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52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53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54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55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56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  <p:grpSp>
          <p:nvGrpSpPr>
            <p:cNvPr id="26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  <a:grpFill/>
          </p:grpSpPr>
          <p:sp>
            <p:nvSpPr>
              <p:cNvPr id="43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4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5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6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7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8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9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  <p:grpSp>
          <p:nvGrpSpPr>
            <p:cNvPr id="27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  <a:grpFill/>
          </p:grpSpPr>
          <p:sp>
            <p:nvSpPr>
              <p:cNvPr id="36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7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8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9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0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1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42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  <p:grpSp>
          <p:nvGrpSpPr>
            <p:cNvPr id="28" name="Группа 191"/>
            <p:cNvGrpSpPr/>
            <p:nvPr/>
          </p:nvGrpSpPr>
          <p:grpSpPr>
            <a:xfrm>
              <a:off x="6066284" y="4436595"/>
              <a:ext cx="1107256" cy="89821"/>
              <a:chOff x="6260461" y="3637449"/>
              <a:chExt cx="1107256" cy="89821"/>
            </a:xfrm>
            <a:grpFill/>
          </p:grpSpPr>
          <p:sp>
            <p:nvSpPr>
              <p:cNvPr id="29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0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1" name="Прямоугольник 201"/>
              <p:cNvSpPr/>
              <p:nvPr/>
            </p:nvSpPr>
            <p:spPr>
              <a:xfrm rot="2700000">
                <a:off x="6578151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2" name="Прямоугольник 202"/>
              <p:cNvSpPr/>
              <p:nvPr/>
            </p:nvSpPr>
            <p:spPr>
              <a:xfrm rot="2700000">
                <a:off x="6753088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3" name="Прямоугольник 203"/>
              <p:cNvSpPr/>
              <p:nvPr/>
            </p:nvSpPr>
            <p:spPr>
              <a:xfrm rot="2700000">
                <a:off x="6928025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4" name="Прямоугольник 204"/>
              <p:cNvSpPr/>
              <p:nvPr/>
            </p:nvSpPr>
            <p:spPr>
              <a:xfrm rot="2700000">
                <a:off x="7102962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35" name="Прямоугольник 205"/>
              <p:cNvSpPr/>
              <p:nvPr/>
            </p:nvSpPr>
            <p:spPr>
              <a:xfrm rot="2700000">
                <a:off x="7277897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</p:grpSp>
      <p:cxnSp>
        <p:nvCxnSpPr>
          <p:cNvPr id="57" name="Connecteur droit 56"/>
          <p:cNvCxnSpPr/>
          <p:nvPr/>
        </p:nvCxnSpPr>
        <p:spPr>
          <a:xfrm>
            <a:off x="294656" y="6888745"/>
            <a:ext cx="2159854" cy="3491"/>
          </a:xfrm>
          <a:prstGeom prst="line">
            <a:avLst/>
          </a:prstGeom>
          <a:ln>
            <a:solidFill>
              <a:srgbClr val="1A2F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ZoneTexte 9"/>
          <p:cNvSpPr txBox="1"/>
          <p:nvPr/>
        </p:nvSpPr>
        <p:spPr>
          <a:xfrm>
            <a:off x="203716" y="4461874"/>
            <a:ext cx="17915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PERSONALITÀ</a:t>
            </a:r>
            <a:endParaRPr lang="fr-FR" sz="1600" b="1" dirty="0">
              <a:solidFill>
                <a:srgbClr val="1A2F4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grpSp>
        <p:nvGrpSpPr>
          <p:cNvPr id="95" name="Группа 11"/>
          <p:cNvGrpSpPr/>
          <p:nvPr/>
        </p:nvGrpSpPr>
        <p:grpSpPr>
          <a:xfrm>
            <a:off x="183379" y="5081202"/>
            <a:ext cx="2056941" cy="1084912"/>
            <a:chOff x="5148783" y="3564000"/>
            <a:chExt cx="2056941" cy="1084912"/>
          </a:xfrm>
          <a:solidFill>
            <a:srgbClr val="F8ADAC"/>
          </a:solidFill>
        </p:grpSpPr>
        <p:sp>
          <p:nvSpPr>
            <p:cNvPr id="96" name="TextBox 6"/>
            <p:cNvSpPr txBox="1"/>
            <p:nvPr/>
          </p:nvSpPr>
          <p:spPr>
            <a:xfrm>
              <a:off x="5148783" y="3564000"/>
              <a:ext cx="1159904" cy="10849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rgbClr val="1A2F46"/>
                  </a:solidFill>
                </a:rPr>
                <a:t>Creativo</a:t>
              </a:r>
              <a:endParaRPr lang="en-US" sz="1050" dirty="0" smtClean="0">
                <a:solidFill>
                  <a:srgbClr val="1A2F46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rgbClr val="1A2F46"/>
                  </a:solidFill>
                </a:rPr>
                <a:t>Organizzato</a:t>
              </a:r>
              <a:endParaRPr lang="en-US" sz="1050" dirty="0" smtClean="0">
                <a:solidFill>
                  <a:srgbClr val="1A2F46"/>
                </a:solidFill>
              </a:endParaRPr>
            </a:p>
            <a:p>
              <a:pPr>
                <a:spcAft>
                  <a:spcPts val="830"/>
                </a:spcAft>
              </a:pPr>
              <a:r>
                <a:rPr lang="en-US" sz="1050" dirty="0" smtClean="0">
                  <a:solidFill>
                    <a:srgbClr val="1A2F46"/>
                  </a:solidFill>
                </a:rPr>
                <a:t>Serio</a:t>
              </a:r>
            </a:p>
            <a:p>
              <a:pPr>
                <a:spcAft>
                  <a:spcPts val="830"/>
                </a:spcAft>
              </a:pPr>
              <a:r>
                <a:rPr lang="en-US" sz="1050" dirty="0" err="1" smtClean="0">
                  <a:solidFill>
                    <a:srgbClr val="1A2F46"/>
                  </a:solidFill>
                </a:rPr>
                <a:t>Innovatore</a:t>
              </a:r>
              <a:endParaRPr lang="en-US" sz="1050" dirty="0" smtClean="0">
                <a:solidFill>
                  <a:srgbClr val="1A2F46"/>
                </a:solidFill>
              </a:endParaRPr>
            </a:p>
          </p:txBody>
        </p:sp>
        <p:grpSp>
          <p:nvGrpSpPr>
            <p:cNvPr id="97" name="Группа 10"/>
            <p:cNvGrpSpPr/>
            <p:nvPr/>
          </p:nvGrpSpPr>
          <p:grpSpPr>
            <a:xfrm>
              <a:off x="6034100" y="3637449"/>
              <a:ext cx="1171624" cy="89821"/>
              <a:chOff x="6228277" y="3637449"/>
              <a:chExt cx="1171624" cy="89821"/>
            </a:xfrm>
            <a:grpFill/>
          </p:grpSpPr>
          <p:sp>
            <p:nvSpPr>
              <p:cNvPr id="122" name="Прямоугольник 100"/>
              <p:cNvSpPr/>
              <p:nvPr/>
            </p:nvSpPr>
            <p:spPr>
              <a:xfrm rot="2700000">
                <a:off x="6228277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3" name="Прямоугольник 101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4" name="Прямоугольник 102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5" name="Прямоугольник 10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6" name="Прямоугольник 10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7" name="Прямоугольник 123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8" name="Прямоугольник 124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  <p:grpSp>
          <p:nvGrpSpPr>
            <p:cNvPr id="98" name="Группа 133"/>
            <p:cNvGrpSpPr/>
            <p:nvPr/>
          </p:nvGrpSpPr>
          <p:grpSpPr>
            <a:xfrm>
              <a:off x="6066284" y="3903831"/>
              <a:ext cx="1139440" cy="89820"/>
              <a:chOff x="6260461" y="3637449"/>
              <a:chExt cx="1139440" cy="89820"/>
            </a:xfrm>
            <a:grpFill/>
          </p:grpSpPr>
          <p:sp>
            <p:nvSpPr>
              <p:cNvPr id="115" name="Прямоугольник 13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6" name="Прямоугольник 135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7" name="Прямоугольник 15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8" name="Прямоугольник 165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9" name="Прямоугольник 166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0" name="Прямоугольник 168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21" name="Прямоугольник 172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  <p:grpSp>
          <p:nvGrpSpPr>
            <p:cNvPr id="99" name="Группа 175"/>
            <p:cNvGrpSpPr/>
            <p:nvPr/>
          </p:nvGrpSpPr>
          <p:grpSpPr>
            <a:xfrm>
              <a:off x="6066284" y="4170213"/>
              <a:ext cx="1139440" cy="89820"/>
              <a:chOff x="6260461" y="3637449"/>
              <a:chExt cx="1139440" cy="89820"/>
            </a:xfrm>
            <a:grpFill/>
          </p:grpSpPr>
          <p:sp>
            <p:nvSpPr>
              <p:cNvPr id="108" name="Прямоугольник 177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9" name="Прямоугольник 180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0" name="Прямоугольник 181"/>
              <p:cNvSpPr/>
              <p:nvPr/>
            </p:nvSpPr>
            <p:spPr>
              <a:xfrm rot="2700000">
                <a:off x="6610335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1" name="Прямоугольник 183"/>
              <p:cNvSpPr/>
              <p:nvPr/>
            </p:nvSpPr>
            <p:spPr>
              <a:xfrm rot="2700000">
                <a:off x="6785272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2" name="Прямоугольник 184"/>
              <p:cNvSpPr/>
              <p:nvPr/>
            </p:nvSpPr>
            <p:spPr>
              <a:xfrm rot="2700000">
                <a:off x="6960209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3" name="Прямоугольник 185"/>
              <p:cNvSpPr/>
              <p:nvPr/>
            </p:nvSpPr>
            <p:spPr>
              <a:xfrm rot="2700000">
                <a:off x="7135146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14" name="Прямоугольник 188"/>
              <p:cNvSpPr/>
              <p:nvPr/>
            </p:nvSpPr>
            <p:spPr>
              <a:xfrm rot="2700000">
                <a:off x="731008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  <p:grpSp>
          <p:nvGrpSpPr>
            <p:cNvPr id="100" name="Группа 191"/>
            <p:cNvGrpSpPr/>
            <p:nvPr/>
          </p:nvGrpSpPr>
          <p:grpSpPr>
            <a:xfrm>
              <a:off x="6066284" y="4436595"/>
              <a:ext cx="1107256" cy="89821"/>
              <a:chOff x="6260461" y="3637449"/>
              <a:chExt cx="1107256" cy="89821"/>
            </a:xfrm>
            <a:grpFill/>
          </p:grpSpPr>
          <p:sp>
            <p:nvSpPr>
              <p:cNvPr id="101" name="Прямоугольник 194"/>
              <p:cNvSpPr/>
              <p:nvPr/>
            </p:nvSpPr>
            <p:spPr>
              <a:xfrm rot="2700000">
                <a:off x="6260461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2" name="Прямоугольник 197"/>
              <p:cNvSpPr/>
              <p:nvPr/>
            </p:nvSpPr>
            <p:spPr>
              <a:xfrm rot="2700000">
                <a:off x="6435398" y="3637449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3" name="Прямоугольник 201"/>
              <p:cNvSpPr/>
              <p:nvPr/>
            </p:nvSpPr>
            <p:spPr>
              <a:xfrm rot="2700000">
                <a:off x="6578151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4" name="Прямоугольник 202"/>
              <p:cNvSpPr/>
              <p:nvPr/>
            </p:nvSpPr>
            <p:spPr>
              <a:xfrm rot="2700000">
                <a:off x="6753088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5" name="Прямоугольник 203"/>
              <p:cNvSpPr/>
              <p:nvPr/>
            </p:nvSpPr>
            <p:spPr>
              <a:xfrm rot="2700000">
                <a:off x="6928025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6" name="Прямоугольник 204"/>
              <p:cNvSpPr/>
              <p:nvPr/>
            </p:nvSpPr>
            <p:spPr>
              <a:xfrm rot="2700000">
                <a:off x="7102962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  <p:sp>
            <p:nvSpPr>
              <p:cNvPr id="107" name="Прямоугольник 205"/>
              <p:cNvSpPr/>
              <p:nvPr/>
            </p:nvSpPr>
            <p:spPr>
              <a:xfrm rot="2700000">
                <a:off x="7277897" y="3637450"/>
                <a:ext cx="89820" cy="89820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1A2F46"/>
                  </a:solidFill>
                </a:endParaRPr>
              </a:p>
            </p:txBody>
          </p:sp>
        </p:grpSp>
      </p:grpSp>
      <p:cxnSp>
        <p:nvCxnSpPr>
          <p:cNvPr id="129" name="Connecteur droit 128"/>
          <p:cNvCxnSpPr/>
          <p:nvPr/>
        </p:nvCxnSpPr>
        <p:spPr>
          <a:xfrm>
            <a:off x="292015" y="4834464"/>
            <a:ext cx="2159854" cy="3491"/>
          </a:xfrm>
          <a:prstGeom prst="line">
            <a:avLst/>
          </a:prstGeom>
          <a:ln>
            <a:solidFill>
              <a:srgbClr val="1A2F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ZoneTexte 9"/>
          <p:cNvSpPr txBox="1"/>
          <p:nvPr/>
        </p:nvSpPr>
        <p:spPr>
          <a:xfrm>
            <a:off x="184147" y="2630502"/>
            <a:ext cx="2264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CONTATTI</a:t>
            </a:r>
            <a:endParaRPr lang="fr-FR" sz="1600" b="1" dirty="0">
              <a:solidFill>
                <a:srgbClr val="1A2F4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131" name="Connecteur droit 130"/>
          <p:cNvCxnSpPr/>
          <p:nvPr/>
        </p:nvCxnSpPr>
        <p:spPr>
          <a:xfrm>
            <a:off x="248677" y="2969056"/>
            <a:ext cx="2264943" cy="0"/>
          </a:xfrm>
          <a:prstGeom prst="line">
            <a:avLst/>
          </a:prstGeom>
          <a:ln w="12700">
            <a:solidFill>
              <a:srgbClr val="1A2F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2" name="Прямоугольник 136"/>
          <p:cNvSpPr/>
          <p:nvPr/>
        </p:nvSpPr>
        <p:spPr>
          <a:xfrm>
            <a:off x="248677" y="3088081"/>
            <a:ext cx="2366947" cy="981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75000"/>
              </a:lnSpc>
            </a:pPr>
            <a:r>
              <a:rPr lang="es-ES" sz="1100" dirty="0" err="1" smtClean="0">
                <a:solidFill>
                  <a:srgbClr val="1A2F46"/>
                </a:solidFill>
                <a:cs typeface="Arial" panose="020B0604020202020204" pitchFamily="34" charset="0"/>
              </a:rPr>
              <a:t>Telefono</a:t>
            </a:r>
            <a:r>
              <a:rPr lang="es-ES" sz="1100" dirty="0" smtClean="0">
                <a:solidFill>
                  <a:srgbClr val="1A2F46"/>
                </a:solidFill>
                <a:cs typeface="Arial" panose="020B0604020202020204" pitchFamily="34" charset="0"/>
              </a:rPr>
              <a:t>: 000 111 333</a:t>
            </a:r>
            <a:endParaRPr lang="en-US" sz="1100" dirty="0">
              <a:solidFill>
                <a:srgbClr val="1A2F46"/>
              </a:solidFill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100" dirty="0" err="1" smtClean="0">
                <a:solidFill>
                  <a:srgbClr val="1A2F46"/>
                </a:solidFill>
                <a:cs typeface="Arial" panose="020B0604020202020204" pitchFamily="34" charset="0"/>
              </a:rPr>
              <a:t>Indirizzo</a:t>
            </a:r>
            <a:r>
              <a:rPr lang="en-US" sz="1100" dirty="0" smtClean="0">
                <a:solidFill>
                  <a:srgbClr val="1A2F46"/>
                </a:solidFill>
                <a:cs typeface="Arial" panose="020B0604020202020204" pitchFamily="34" charset="0"/>
              </a:rPr>
              <a:t>: </a:t>
            </a:r>
            <a:r>
              <a:rPr lang="en-US" sz="1100" dirty="0" smtClean="0">
                <a:solidFill>
                  <a:srgbClr val="1A2F46"/>
                </a:solidFill>
                <a:cs typeface="Arial" panose="020B0604020202020204" pitchFamily="34" charset="0"/>
              </a:rPr>
              <a:t>12 Street Name, </a:t>
            </a:r>
            <a:r>
              <a:rPr lang="en-US" sz="1100" dirty="0" smtClean="0">
                <a:solidFill>
                  <a:srgbClr val="1A2F46"/>
                </a:solidFill>
                <a:cs typeface="Arial" panose="020B0604020202020204" pitchFamily="34" charset="0"/>
              </a:rPr>
              <a:t>Roma</a:t>
            </a:r>
            <a:endParaRPr lang="en-US" sz="1100" dirty="0" smtClean="0">
              <a:solidFill>
                <a:srgbClr val="1A2F46"/>
              </a:solidFill>
              <a:cs typeface="Arial" panose="020B0604020202020204" pitchFamily="34" charset="0"/>
            </a:endParaRPr>
          </a:p>
          <a:p>
            <a:pPr>
              <a:lnSpc>
                <a:spcPct val="175000"/>
              </a:lnSpc>
            </a:pPr>
            <a:r>
              <a:rPr lang="en-US" sz="1100" dirty="0" smtClean="0">
                <a:solidFill>
                  <a:srgbClr val="1A2F46"/>
                </a:solidFill>
                <a:cs typeface="Arial" panose="020B0604020202020204" pitchFamily="34" charset="0"/>
              </a:rPr>
              <a:t>Email: name@mail.com</a:t>
            </a:r>
            <a:endParaRPr lang="en-US" sz="1100" dirty="0">
              <a:solidFill>
                <a:srgbClr val="1A2F46"/>
              </a:solidFill>
              <a:cs typeface="Arial" panose="020B0604020202020204" pitchFamily="34" charset="0"/>
            </a:endParaRPr>
          </a:p>
        </p:txBody>
      </p:sp>
      <p:sp>
        <p:nvSpPr>
          <p:cNvPr id="133" name="ZoneTexte 9"/>
          <p:cNvSpPr txBox="1"/>
          <p:nvPr/>
        </p:nvSpPr>
        <p:spPr>
          <a:xfrm rot="1080404">
            <a:off x="3577701" y="792574"/>
            <a:ext cx="48612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rgbClr val="1A2F46"/>
                </a:solidFill>
                <a:latin typeface="Helvetica Neue Condensed" charset="0"/>
                <a:ea typeface="Helvetica Neue Condensed" charset="0"/>
                <a:cs typeface="Helvetica Neue Condensed" charset="0"/>
              </a:rPr>
              <a:t>Alice PERROTA</a:t>
            </a:r>
            <a:endParaRPr lang="fr-FR" sz="4000" b="1" dirty="0">
              <a:solidFill>
                <a:srgbClr val="1A2F46"/>
              </a:solidFill>
              <a:latin typeface="Helvetica Neue Condensed" charset="0"/>
              <a:ea typeface="Helvetica Neue Condensed" charset="0"/>
              <a:cs typeface="Helvetica Neue Condensed" charset="0"/>
            </a:endParaRPr>
          </a:p>
        </p:txBody>
      </p:sp>
      <p:sp>
        <p:nvSpPr>
          <p:cNvPr id="134" name="ZoneTexte 9"/>
          <p:cNvSpPr txBox="1"/>
          <p:nvPr/>
        </p:nvSpPr>
        <p:spPr>
          <a:xfrm rot="1037713">
            <a:off x="2958629" y="1269394"/>
            <a:ext cx="43299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TITOLO DELLA </a:t>
            </a:r>
            <a:r>
              <a:rPr lang="fr-FR" sz="1400" dirty="0" smtClean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POSIZIONE | </a:t>
            </a:r>
            <a:r>
              <a:rPr lang="fr-FR" sz="1400" dirty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5 </a:t>
            </a:r>
            <a:r>
              <a:rPr lang="fr-FR" sz="1400" dirty="0" smtClean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ANNI DI ESPERIENZA</a:t>
            </a:r>
            <a:endParaRPr lang="fr-FR" sz="1400" dirty="0">
              <a:solidFill>
                <a:srgbClr val="1A2F4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136" name="Connecteur droit 135"/>
          <p:cNvCxnSpPr/>
          <p:nvPr/>
        </p:nvCxnSpPr>
        <p:spPr>
          <a:xfrm>
            <a:off x="2763189" y="832352"/>
            <a:ext cx="4720833" cy="149669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8" name="ZoneTexte 9"/>
          <p:cNvSpPr txBox="1"/>
          <p:nvPr/>
        </p:nvSpPr>
        <p:spPr>
          <a:xfrm rot="1051078">
            <a:off x="2766961" y="1613846"/>
            <a:ext cx="470411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Lorem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odio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enim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semper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tortor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id </a:t>
            </a:r>
            <a:r>
              <a:rPr lang="fr-FR" sz="110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eleifend</a:t>
            </a:r>
            <a:r>
              <a:rPr lang="fr-FR" sz="110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mi ante vitae ex. </a:t>
            </a:r>
          </a:p>
        </p:txBody>
      </p:sp>
      <p:sp>
        <p:nvSpPr>
          <p:cNvPr id="139" name="TextBox 186"/>
          <p:cNvSpPr txBox="1"/>
          <p:nvPr/>
        </p:nvSpPr>
        <p:spPr>
          <a:xfrm rot="1046970">
            <a:off x="2694958" y="3239277"/>
            <a:ext cx="4717687" cy="859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POSIZIONE • SOCIETÀ</a:t>
            </a:r>
            <a:endParaRPr lang="en-US" sz="1050" b="1" dirty="0" smtClean="0">
              <a:solidFill>
                <a:srgbClr val="1A2F46"/>
              </a:solidFill>
              <a:ea typeface="Times New Roman" charset="0"/>
              <a:cs typeface="Times New Roman" charset="0"/>
            </a:endParaRPr>
          </a:p>
          <a:p>
            <a:pPr>
              <a:lnSpc>
                <a:spcPct val="125000"/>
              </a:lnSpc>
            </a:pP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Lorem ipsum dolor sit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maximus.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et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fames ac ante ipsum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in </a:t>
            </a:r>
            <a:r>
              <a:rPr lang="en-US" sz="1050" dirty="0" err="1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</a:t>
            </a:r>
            <a:endParaRPr lang="en-US" sz="1050" dirty="0">
              <a:solidFill>
                <a:srgbClr val="1A2F46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140" name="ZoneTexte 9"/>
          <p:cNvSpPr txBox="1"/>
          <p:nvPr/>
        </p:nvSpPr>
        <p:spPr>
          <a:xfrm rot="1060430">
            <a:off x="2964933" y="2785938"/>
            <a:ext cx="4329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ESPERIENZA</a:t>
            </a:r>
            <a:endParaRPr lang="fr-FR" sz="1600" b="1" dirty="0">
              <a:solidFill>
                <a:srgbClr val="1A2F4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141" name="Connecteur droit 140"/>
          <p:cNvCxnSpPr/>
          <p:nvPr/>
        </p:nvCxnSpPr>
        <p:spPr>
          <a:xfrm>
            <a:off x="2769493" y="2364284"/>
            <a:ext cx="4720833" cy="149669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2" name="TextBox 186"/>
          <p:cNvSpPr txBox="1"/>
          <p:nvPr/>
        </p:nvSpPr>
        <p:spPr>
          <a:xfrm rot="1046970">
            <a:off x="2707911" y="4306716"/>
            <a:ext cx="4717687" cy="859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POSIZIONE • SOCIETÀ</a:t>
            </a:r>
          </a:p>
          <a:p>
            <a:pPr>
              <a:lnSpc>
                <a:spcPct val="125000"/>
              </a:lnSpc>
            </a:pPr>
            <a:r>
              <a:rPr lang="en-US" sz="1050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Lorem 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ipsum dolor sit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maximus.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et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fames ac ante ipsum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in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</a:t>
            </a:r>
          </a:p>
        </p:txBody>
      </p:sp>
      <p:sp>
        <p:nvSpPr>
          <p:cNvPr id="143" name="TextBox 186"/>
          <p:cNvSpPr txBox="1"/>
          <p:nvPr/>
        </p:nvSpPr>
        <p:spPr>
          <a:xfrm rot="1046970">
            <a:off x="2694958" y="5380532"/>
            <a:ext cx="4717687" cy="859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POSIZIONE • SOCIETÀ</a:t>
            </a:r>
          </a:p>
          <a:p>
            <a:pPr>
              <a:lnSpc>
                <a:spcPct val="125000"/>
              </a:lnSpc>
            </a:pPr>
            <a:r>
              <a:rPr lang="en-US" sz="1050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Lorem 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ipsum dolor sit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maximus.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et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fames ac ante ipsum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in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</a:t>
            </a:r>
          </a:p>
        </p:txBody>
      </p:sp>
      <p:sp>
        <p:nvSpPr>
          <p:cNvPr id="144" name="TextBox 186"/>
          <p:cNvSpPr txBox="1"/>
          <p:nvPr/>
        </p:nvSpPr>
        <p:spPr>
          <a:xfrm rot="1046970">
            <a:off x="2745965" y="6541668"/>
            <a:ext cx="4717687" cy="859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50" b="1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POSIZIONE • SOCIETÀ</a:t>
            </a:r>
          </a:p>
          <a:p>
            <a:pPr>
              <a:lnSpc>
                <a:spcPct val="125000"/>
              </a:lnSpc>
            </a:pPr>
            <a:r>
              <a:rPr lang="en-US" sz="1050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Lorem 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ipsum dolor sit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maximus.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et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fames ac ante ipsum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primis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in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</a:t>
            </a:r>
          </a:p>
        </p:txBody>
      </p:sp>
      <p:sp>
        <p:nvSpPr>
          <p:cNvPr id="145" name="TextBox 186"/>
          <p:cNvSpPr txBox="1"/>
          <p:nvPr/>
        </p:nvSpPr>
        <p:spPr>
          <a:xfrm rot="1046970">
            <a:off x="2689906" y="8347200"/>
            <a:ext cx="4717687" cy="617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050" b="1" i="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</a:rPr>
              <a:t>2013-2014 </a:t>
            </a:r>
            <a:r>
              <a:rPr lang="en-US" sz="1050" b="1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• </a:t>
            </a:r>
            <a:r>
              <a:rPr lang="fr-FR" sz="1050" b="1" i="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</a:rPr>
              <a:t>LAUREA </a:t>
            </a:r>
            <a:r>
              <a:rPr lang="en-US" sz="1050" b="1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• </a:t>
            </a:r>
            <a:r>
              <a:rPr lang="es-ES" sz="1050" b="1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UNIVERSTITÀ</a:t>
            </a:r>
            <a:endParaRPr lang="fr-FR" sz="1050" b="1" i="0" dirty="0" smtClean="0">
              <a:solidFill>
                <a:schemeClr val="tx1"/>
              </a:solidFill>
              <a:latin typeface="+mn-lt"/>
              <a:ea typeface="Calibri" charset="0"/>
              <a:cs typeface="Calibri" charset="0"/>
            </a:endParaRPr>
          </a:p>
          <a:p>
            <a:pPr defTabSz="685800">
              <a:defRPr/>
            </a:pP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Lorem ipsum dolor sit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maximus.</a:t>
            </a:r>
            <a:endParaRPr lang="fr-FR" sz="1050" dirty="0"/>
          </a:p>
        </p:txBody>
      </p:sp>
      <p:sp>
        <p:nvSpPr>
          <p:cNvPr id="146" name="ZoneTexte 9"/>
          <p:cNvSpPr txBox="1"/>
          <p:nvPr/>
        </p:nvSpPr>
        <p:spPr>
          <a:xfrm rot="1037713">
            <a:off x="2942754" y="7852629"/>
            <a:ext cx="4329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1A2F46"/>
                </a:solidFill>
                <a:latin typeface="Calibri Light" charset="0"/>
                <a:ea typeface="Calibri Light" charset="0"/>
                <a:cs typeface="Calibri Light" charset="0"/>
              </a:rPr>
              <a:t>FORMAZIONE</a:t>
            </a:r>
            <a:endParaRPr lang="fr-FR" sz="1600" b="1" dirty="0">
              <a:solidFill>
                <a:srgbClr val="1A2F46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cxnSp>
        <p:nvCxnSpPr>
          <p:cNvPr id="147" name="Connecteur droit 146"/>
          <p:cNvCxnSpPr/>
          <p:nvPr/>
        </p:nvCxnSpPr>
        <p:spPr>
          <a:xfrm>
            <a:off x="2747314" y="7430975"/>
            <a:ext cx="4720833" cy="1496690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8" name="TextBox 186"/>
          <p:cNvSpPr txBox="1"/>
          <p:nvPr/>
        </p:nvSpPr>
        <p:spPr>
          <a:xfrm rot="1046970">
            <a:off x="2656904" y="9129286"/>
            <a:ext cx="4717687" cy="617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buClr>
                <a:srgbClr val="00B050"/>
              </a:buClr>
              <a:buSzPct val="100000"/>
            </a:pPr>
            <a:r>
              <a:rPr lang="fr-FR" sz="1050" b="1" i="0" dirty="0" smtClean="0">
                <a:solidFill>
                  <a:schemeClr val="tx1"/>
                </a:solidFill>
                <a:latin typeface="+mn-lt"/>
                <a:ea typeface="Calibri" charset="0"/>
                <a:cs typeface="Calibri" charset="0"/>
              </a:rPr>
              <a:t>2013-2014 </a:t>
            </a:r>
            <a:r>
              <a:rPr lang="en-US" sz="1050" b="1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• </a:t>
            </a:r>
            <a:r>
              <a:rPr lang="fr-FR" sz="1050" b="1" dirty="0">
                <a:ea typeface="Calibri" charset="0"/>
                <a:cs typeface="Calibri" charset="0"/>
              </a:rPr>
              <a:t>LAUREA </a:t>
            </a:r>
            <a:r>
              <a:rPr lang="en-US" sz="1050" b="1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• </a:t>
            </a:r>
            <a:r>
              <a:rPr lang="es-ES" sz="1050" b="1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UNIVERSTITÀ</a:t>
            </a:r>
            <a:endParaRPr lang="fr-FR" sz="1050" b="1" dirty="0">
              <a:ea typeface="Calibri" charset="0"/>
              <a:cs typeface="Calibri" charset="0"/>
            </a:endParaRPr>
          </a:p>
          <a:p>
            <a:pPr defTabSz="685800">
              <a:defRPr/>
            </a:pPr>
            <a:r>
              <a:rPr lang="en-US" sz="1050" dirty="0" smtClean="0">
                <a:solidFill>
                  <a:srgbClr val="1A2F46"/>
                </a:solidFill>
                <a:ea typeface="Times New Roman" charset="0"/>
                <a:cs typeface="Times New Roman" charset="0"/>
              </a:rPr>
              <a:t>Lorem 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ipsum dolor sit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amet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,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Morbi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tristique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sapien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nec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rutrum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.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Nullam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augue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id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velit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sz="1050" dirty="0" err="1">
                <a:solidFill>
                  <a:srgbClr val="1A2F46"/>
                </a:solidFill>
                <a:ea typeface="Times New Roman" charset="0"/>
                <a:cs typeface="Times New Roman" charset="0"/>
              </a:rPr>
              <a:t>luctus</a:t>
            </a:r>
            <a:r>
              <a:rPr lang="en-US" sz="1050" dirty="0">
                <a:solidFill>
                  <a:srgbClr val="1A2F46"/>
                </a:solidFill>
                <a:ea typeface="Times New Roman" charset="0"/>
                <a:cs typeface="Times New Roman" charset="0"/>
              </a:rPr>
              <a:t> maximus.</a:t>
            </a:r>
            <a:endParaRPr lang="fr-FR" sz="1050" dirty="0"/>
          </a:p>
        </p:txBody>
      </p:sp>
      <p:sp>
        <p:nvSpPr>
          <p:cNvPr id="149" name="Triangle rectangle 148"/>
          <p:cNvSpPr/>
          <p:nvPr/>
        </p:nvSpPr>
        <p:spPr>
          <a:xfrm>
            <a:off x="2696171" y="9274753"/>
            <a:ext cx="4749797" cy="1406522"/>
          </a:xfrm>
          <a:prstGeom prst="rtTriangle">
            <a:avLst/>
          </a:prstGeom>
          <a:solidFill>
            <a:srgbClr val="FFCCCB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26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323</Words>
  <Application>Microsoft Office PowerPoint</Application>
  <PresentationFormat>Personalizado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 Condensed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2017-10-30T13:41:43Z</dcterms:created>
  <dcterms:modified xsi:type="dcterms:W3CDTF">2019-01-17T13:23:00Z</dcterms:modified>
</cp:coreProperties>
</file>