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564"/>
    <a:srgbClr val="5CABC8"/>
    <a:srgbClr val="71C2FF"/>
    <a:srgbClr val="ECBBBA"/>
    <a:srgbClr val="D66F6C"/>
    <a:srgbClr val="BE3935"/>
    <a:srgbClr val="F1BC87"/>
    <a:srgbClr val="E58222"/>
    <a:srgbClr val="49AFF6"/>
    <a:srgbClr val="B1D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6"/>
    <p:restoredTop sz="94557"/>
  </p:normalViewPr>
  <p:slideViewPr>
    <p:cSldViewPr snapToGrid="0" snapToObjects="1">
      <p:cViewPr>
        <p:scale>
          <a:sx n="87" d="100"/>
          <a:sy n="87" d="100"/>
        </p:scale>
        <p:origin x="1086" y="-1332"/>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FBBA2-1231-4590-8C8B-B025BFC1CADD}" type="datetimeFigureOut">
              <a:rPr lang="es-ES" smtClean="0"/>
              <a:t>24/01/2019</a:t>
            </a:fld>
            <a:endParaRPr lang="es-ES"/>
          </a:p>
        </p:txBody>
      </p:sp>
      <p:sp>
        <p:nvSpPr>
          <p:cNvPr id="4" name="Marcador de imagen de diapositiva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53C71-C3FA-499A-A404-451D7140AB0C}" type="slidenum">
              <a:rPr lang="es-ES" smtClean="0"/>
              <a:t>‹Nº›</a:t>
            </a:fld>
            <a:endParaRPr lang="es-ES"/>
          </a:p>
        </p:txBody>
      </p:sp>
    </p:spTree>
    <p:extLst>
      <p:ext uri="{BB962C8B-B14F-4D97-AF65-F5344CB8AC3E}">
        <p14:creationId xmlns:p14="http://schemas.microsoft.com/office/powerpoint/2010/main" val="241336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2553C71-C3FA-499A-A404-451D7140AB0C}" type="slidenum">
              <a:rPr lang="es-ES" smtClean="0"/>
              <a:t>1</a:t>
            </a:fld>
            <a:endParaRPr lang="es-ES"/>
          </a:p>
        </p:txBody>
      </p:sp>
    </p:spTree>
    <p:extLst>
      <p:ext uri="{BB962C8B-B14F-4D97-AF65-F5344CB8AC3E}">
        <p14:creationId xmlns:p14="http://schemas.microsoft.com/office/powerpoint/2010/main" val="9677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‹Nº›</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1.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1.jpg"/><Relationship Id="rId5" Type="http://schemas.openxmlformats.org/officeDocument/2006/relationships/image" Target="../media/image3.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1.wdp"/><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 result for bar graph icon png"/>
          <p:cNvPicPr>
            <a:picLocks noChangeAspect="1" noChangeArrowheads="1"/>
          </p:cNvPicPr>
          <p:nvPr/>
        </p:nvPicPr>
        <p:blipFill rotWithShape="1">
          <a:blip r:embed="rId3">
            <a:extLst>
              <a:ext uri="{28A0092B-C50C-407E-A947-70E740481C1C}">
                <a14:useLocalDpi xmlns:a14="http://schemas.microsoft.com/office/drawing/2010/main" val="0"/>
              </a:ext>
            </a:extLst>
          </a:blip>
          <a:srcRect l="15392" b="11582"/>
          <a:stretch/>
        </p:blipFill>
        <p:spPr bwMode="auto">
          <a:xfrm>
            <a:off x="1896274" y="3067708"/>
            <a:ext cx="465403" cy="486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1879" y="2582348"/>
            <a:ext cx="3086543" cy="2170041"/>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 name="Rectangle 5"/>
          <p:cNvSpPr/>
          <p:nvPr/>
        </p:nvSpPr>
        <p:spPr>
          <a:xfrm>
            <a:off x="74428" y="8654902"/>
            <a:ext cx="7413994" cy="1956392"/>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74428" y="1144894"/>
            <a:ext cx="4167963" cy="80807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93409" y="4143613"/>
            <a:ext cx="4279519" cy="808074"/>
          </a:xfrm>
          <a:prstGeom prst="rect">
            <a:avLst/>
          </a:prstGeom>
        </p:spPr>
      </p:pic>
      <p:sp>
        <p:nvSpPr>
          <p:cNvPr id="8" name="Rectangle 7"/>
          <p:cNvSpPr/>
          <p:nvPr/>
        </p:nvSpPr>
        <p:spPr>
          <a:xfrm>
            <a:off x="4456814" y="2649688"/>
            <a:ext cx="2934143" cy="2021924"/>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 name="Rectangle 8"/>
          <p:cNvSpPr/>
          <p:nvPr/>
        </p:nvSpPr>
        <p:spPr>
          <a:xfrm>
            <a:off x="170121" y="8726222"/>
            <a:ext cx="7220836" cy="1811078"/>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2" name="Rectangle 8"/>
          <p:cNvSpPr/>
          <p:nvPr/>
        </p:nvSpPr>
        <p:spPr>
          <a:xfrm>
            <a:off x="201065" y="146716"/>
            <a:ext cx="3915503" cy="954107"/>
          </a:xfrm>
          <a:prstGeom prst="rect">
            <a:avLst/>
          </a:prstGeom>
        </p:spPr>
        <p:txBody>
          <a:bodyPr wrap="square">
            <a:spAutoFit/>
          </a:bodyPr>
          <a:lstStyle/>
          <a:p>
            <a:pPr algn="just">
              <a:tabLst>
                <a:tab pos="723900" algn="l"/>
                <a:tab pos="1447800" algn="l"/>
                <a:tab pos="2171700" algn="l"/>
              </a:tabLst>
            </a:pPr>
            <a:r>
              <a:rPr lang="fr-FR" sz="1400" dirty="0" smtClean="0">
                <a:latin typeface="Tw Cen MT Condensed" panose="020B0606020104020203" pitchFamily="34" charset="0"/>
                <a:ea typeface="Amatic" charset="0"/>
                <a:cs typeface="Narkisim" panose="020E0502050101010101" pitchFamily="34" charset="-79"/>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Narkisim" panose="020E0502050101010101" pitchFamily="34" charset="-79"/>
            </a:endParaRPr>
          </a:p>
        </p:txBody>
      </p:sp>
      <p:sp>
        <p:nvSpPr>
          <p:cNvPr id="13" name="TextBox 12"/>
          <p:cNvSpPr txBox="1"/>
          <p:nvPr/>
        </p:nvSpPr>
        <p:spPr>
          <a:xfrm>
            <a:off x="348920" y="1401182"/>
            <a:ext cx="3295227" cy="387798"/>
          </a:xfrm>
          <a:prstGeom prst="rect">
            <a:avLst/>
          </a:prstGeom>
          <a:noFill/>
        </p:spPr>
        <p:txBody>
          <a:bodyPr wrap="square" rtlCol="0">
            <a:spAutoFit/>
          </a:bodyPr>
          <a:lstStyle/>
          <a:p>
            <a:pPr algn="ctr">
              <a:lnSpc>
                <a:spcPct val="80000"/>
              </a:lnSpc>
            </a:pPr>
            <a:r>
              <a:rPr lang="en-US" sz="2400" b="1" dirty="0" smtClean="0">
                <a:solidFill>
                  <a:srgbClr val="FFFFCC"/>
                </a:solidFill>
                <a:latin typeface="Bradley Hand ITC" panose="03070402050302030203" pitchFamily="66" charset="0"/>
                <a:ea typeface="Kozuka Gothic Pro L" panose="020B0200000000000000" pitchFamily="34" charset="-128"/>
              </a:rPr>
              <a:t>Mie </a:t>
            </a:r>
            <a:r>
              <a:rPr lang="en-US" sz="2400" b="1" dirty="0" err="1" smtClean="0">
                <a:solidFill>
                  <a:srgbClr val="FFFFCC"/>
                </a:solidFill>
                <a:latin typeface="Bradley Hand ITC" panose="03070402050302030203" pitchFamily="66" charset="0"/>
                <a:ea typeface="Kozuka Gothic Pro L" panose="020B0200000000000000" pitchFamily="34" charset="-128"/>
              </a:rPr>
              <a:t>conoscenze</a:t>
            </a:r>
            <a:endParaRPr lang="en-US" sz="5400" b="1" dirty="0">
              <a:solidFill>
                <a:srgbClr val="FFFFCC"/>
              </a:solidFill>
              <a:latin typeface="Bradley Hand ITC" panose="03070402050302030203" pitchFamily="66" charset="0"/>
              <a:ea typeface="Kozuka Gothic Pro L" panose="020B0200000000000000" pitchFamily="34" charset="-128"/>
            </a:endParaRPr>
          </a:p>
        </p:txBody>
      </p:sp>
      <p:sp>
        <p:nvSpPr>
          <p:cNvPr id="14" name="TextBox 13"/>
          <p:cNvSpPr txBox="1"/>
          <p:nvPr/>
        </p:nvSpPr>
        <p:spPr>
          <a:xfrm>
            <a:off x="190555" y="2640923"/>
            <a:ext cx="1272453" cy="307777"/>
          </a:xfrm>
          <a:prstGeom prst="rect">
            <a:avLst/>
          </a:prstGeom>
          <a:noFill/>
        </p:spPr>
        <p:txBody>
          <a:bodyPr wrap="square" rtlCol="0">
            <a:spAutoFit/>
          </a:bodyPr>
          <a:lstStyle/>
          <a:p>
            <a:pPr algn="ctr"/>
            <a:r>
              <a:rPr lang="en-US" sz="1400" dirty="0" smtClean="0">
                <a:latin typeface="Tw Cen MT Condensed" panose="020B0606020104020203" pitchFamily="34" charset="0"/>
              </a:rPr>
              <a:t>DISEGNO WEB</a:t>
            </a:r>
            <a:endParaRPr lang="uk-UA" sz="1400" dirty="0"/>
          </a:p>
        </p:txBody>
      </p:sp>
      <p:sp>
        <p:nvSpPr>
          <p:cNvPr id="15" name="TextBox 14"/>
          <p:cNvSpPr txBox="1"/>
          <p:nvPr/>
        </p:nvSpPr>
        <p:spPr>
          <a:xfrm>
            <a:off x="-94530" y="3723976"/>
            <a:ext cx="1831616" cy="307777"/>
          </a:xfrm>
          <a:prstGeom prst="rect">
            <a:avLst/>
          </a:prstGeom>
          <a:noFill/>
        </p:spPr>
        <p:txBody>
          <a:bodyPr wrap="square" rtlCol="0">
            <a:spAutoFit/>
          </a:bodyPr>
          <a:lstStyle/>
          <a:p>
            <a:pPr algn="ctr"/>
            <a:r>
              <a:rPr lang="en-US" sz="1400" dirty="0" smtClean="0">
                <a:latin typeface="Tw Cen MT Condensed" panose="020B0606020104020203" pitchFamily="34" charset="0"/>
              </a:rPr>
              <a:t>MARKETING</a:t>
            </a:r>
            <a:endParaRPr lang="uk-UA" sz="1400" dirty="0"/>
          </a:p>
        </p:txBody>
      </p:sp>
      <p:sp>
        <p:nvSpPr>
          <p:cNvPr id="16" name="TextBox 15"/>
          <p:cNvSpPr txBox="1"/>
          <p:nvPr/>
        </p:nvSpPr>
        <p:spPr>
          <a:xfrm>
            <a:off x="2739084" y="2640923"/>
            <a:ext cx="1187400" cy="307777"/>
          </a:xfrm>
          <a:prstGeom prst="rect">
            <a:avLst/>
          </a:prstGeom>
          <a:noFill/>
        </p:spPr>
        <p:txBody>
          <a:bodyPr wrap="square" rtlCol="0">
            <a:spAutoFit/>
          </a:bodyPr>
          <a:lstStyle/>
          <a:p>
            <a:pPr algn="ctr"/>
            <a:r>
              <a:rPr lang="en-US" sz="1400" dirty="0" smtClean="0">
                <a:latin typeface="Tw Cen MT Condensed" panose="020B0606020104020203" pitchFamily="34" charset="0"/>
              </a:rPr>
              <a:t>PROGRAMMAZIONE</a:t>
            </a:r>
            <a:endParaRPr lang="uk-UA" sz="1400" dirty="0"/>
          </a:p>
        </p:txBody>
      </p:sp>
      <p:sp>
        <p:nvSpPr>
          <p:cNvPr id="17" name="TextBox 16"/>
          <p:cNvSpPr txBox="1"/>
          <p:nvPr/>
        </p:nvSpPr>
        <p:spPr>
          <a:xfrm>
            <a:off x="1068244" y="3744077"/>
            <a:ext cx="179913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ANALISI / DATI</a:t>
            </a:r>
            <a:endParaRPr lang="uk-UA" sz="1400" dirty="0"/>
          </a:p>
        </p:txBody>
      </p:sp>
      <p:sp>
        <p:nvSpPr>
          <p:cNvPr id="18" name="TextBox 17"/>
          <p:cNvSpPr txBox="1"/>
          <p:nvPr/>
        </p:nvSpPr>
        <p:spPr>
          <a:xfrm>
            <a:off x="1502744" y="2640923"/>
            <a:ext cx="987144" cy="307777"/>
          </a:xfrm>
          <a:prstGeom prst="rect">
            <a:avLst/>
          </a:prstGeom>
          <a:noFill/>
        </p:spPr>
        <p:txBody>
          <a:bodyPr wrap="square" rtlCol="0">
            <a:spAutoFit/>
          </a:bodyPr>
          <a:lstStyle/>
          <a:p>
            <a:pPr algn="ctr"/>
            <a:r>
              <a:rPr lang="en-US" sz="1400" dirty="0" smtClean="0">
                <a:latin typeface="Tw Cen MT Condensed" panose="020B0606020104020203" pitchFamily="34" charset="0"/>
              </a:rPr>
              <a:t>STORY BOARD</a:t>
            </a:r>
            <a:endParaRPr lang="uk-UA" sz="1400" dirty="0"/>
          </a:p>
        </p:txBody>
      </p:sp>
      <p:sp>
        <p:nvSpPr>
          <p:cNvPr id="19" name="TextBox 18"/>
          <p:cNvSpPr txBox="1"/>
          <p:nvPr/>
        </p:nvSpPr>
        <p:spPr>
          <a:xfrm>
            <a:off x="2581292" y="3750914"/>
            <a:ext cx="153108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AFFARI</a:t>
            </a:r>
            <a:endParaRPr lang="uk-UA" sz="1400" dirty="0"/>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603" y="2007910"/>
            <a:ext cx="575561" cy="575561"/>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6776" y="2007910"/>
            <a:ext cx="575560" cy="575560"/>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5036" y="2007910"/>
            <a:ext cx="652924" cy="652924"/>
          </a:xfrm>
          <a:prstGeom prst="rect">
            <a:avLst/>
          </a:prstGeom>
        </p:spPr>
      </p:pic>
      <p:pic>
        <p:nvPicPr>
          <p:cNvPr id="1026" name="Picture 2" descr="https://image.flaticon.com/icons/png/512/30/3001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09" y="3067708"/>
            <a:ext cx="486357" cy="4863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art icon 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358" y="3345076"/>
            <a:ext cx="342712" cy="34271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usiness card icon png"/>
          <p:cNvPicPr>
            <a:picLocks noChangeAspect="1" noChangeArrowheads="1"/>
          </p:cNvPicPr>
          <p:nvPr/>
        </p:nvPicPr>
        <p:blipFill rotWithShape="1">
          <a:blip r:embed="rId10">
            <a:extLst>
              <a:ext uri="{28A0092B-C50C-407E-A947-70E740481C1C}">
                <a14:useLocalDpi xmlns:a14="http://schemas.microsoft.com/office/drawing/2010/main" val="0"/>
              </a:ext>
            </a:extLst>
          </a:blip>
          <a:srcRect l="23569" t="10426" r="24152" b="11258"/>
          <a:stretch/>
        </p:blipFill>
        <p:spPr bwMode="auto">
          <a:xfrm>
            <a:off x="3031629" y="3151475"/>
            <a:ext cx="631590" cy="4967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16016" y="4409632"/>
            <a:ext cx="4126347" cy="387798"/>
          </a:xfrm>
          <a:prstGeom prst="rect">
            <a:avLst/>
          </a:prstGeom>
          <a:noFill/>
        </p:spPr>
        <p:txBody>
          <a:bodyPr wrap="square" rtlCol="0">
            <a:spAutoFit/>
          </a:bodyPr>
          <a:lstStyle/>
          <a:p>
            <a:pPr algn="ctr">
              <a:lnSpc>
                <a:spcPct val="80000"/>
              </a:lnSpc>
            </a:pPr>
            <a:r>
              <a:rPr lang="en-US" sz="2400" b="1" dirty="0" err="1" smtClean="0">
                <a:solidFill>
                  <a:srgbClr val="FFFFCC"/>
                </a:solidFill>
                <a:latin typeface="Bradley Hand ITC" panose="03070402050302030203" pitchFamily="66" charset="0"/>
                <a:ea typeface="Kozuka Gothic Pro L" panose="020B0200000000000000" pitchFamily="34" charset="-128"/>
              </a:rPr>
              <a:t>Formazione</a:t>
            </a:r>
            <a:r>
              <a:rPr lang="en-US" sz="2400" b="1" dirty="0" smtClean="0">
                <a:solidFill>
                  <a:srgbClr val="FFFFCC"/>
                </a:solidFill>
                <a:latin typeface="Bradley Hand ITC" panose="03070402050302030203" pitchFamily="66" charset="0"/>
                <a:ea typeface="Kozuka Gothic Pro L" panose="020B0200000000000000" pitchFamily="34" charset="-128"/>
              </a:rPr>
              <a:t> &amp; </a:t>
            </a:r>
            <a:r>
              <a:rPr lang="en-US" sz="2400" b="1" dirty="0" err="1" smtClean="0">
                <a:solidFill>
                  <a:srgbClr val="FFFFCC"/>
                </a:solidFill>
                <a:latin typeface="Bradley Hand ITC" panose="03070402050302030203" pitchFamily="66" charset="0"/>
                <a:ea typeface="Kozuka Gothic Pro L" panose="020B0200000000000000" pitchFamily="34" charset="-128"/>
              </a:rPr>
              <a:t>Esperienza</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23" name="Rectangle 22"/>
          <p:cNvSpPr/>
          <p:nvPr/>
        </p:nvSpPr>
        <p:spPr>
          <a:xfrm>
            <a:off x="703183" y="6983611"/>
            <a:ext cx="1193979" cy="212651"/>
          </a:xfrm>
          <a:prstGeom prst="rect">
            <a:avLst/>
          </a:prstGeom>
          <a:solidFill>
            <a:srgbClr val="A683B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0" name="Rectangle 29"/>
          <p:cNvSpPr/>
          <p:nvPr/>
        </p:nvSpPr>
        <p:spPr>
          <a:xfrm>
            <a:off x="1892016" y="6983611"/>
            <a:ext cx="1193979" cy="212651"/>
          </a:xfrm>
          <a:prstGeom prst="rect">
            <a:avLst/>
          </a:prstGeom>
          <a:solidFill>
            <a:srgbClr val="7B54A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1" name="Rectangle 30"/>
          <p:cNvSpPr/>
          <p:nvPr/>
        </p:nvSpPr>
        <p:spPr>
          <a:xfrm>
            <a:off x="255746" y="6983611"/>
            <a:ext cx="452583" cy="212400"/>
          </a:xfrm>
          <a:prstGeom prst="rect">
            <a:avLst/>
          </a:prstGeom>
          <a:solidFill>
            <a:srgbClr val="BE39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dirty="0"/>
          </a:p>
        </p:txBody>
      </p:sp>
      <p:sp>
        <p:nvSpPr>
          <p:cNvPr id="32" name="Rectangle 31"/>
          <p:cNvSpPr/>
          <p:nvPr/>
        </p:nvSpPr>
        <p:spPr>
          <a:xfrm>
            <a:off x="3082465" y="6983611"/>
            <a:ext cx="1193979" cy="212651"/>
          </a:xfrm>
          <a:prstGeom prst="rect">
            <a:avLst/>
          </a:prstGeom>
          <a:solidFill>
            <a:srgbClr val="5CAB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3" name="Rectangle 32"/>
          <p:cNvSpPr/>
          <p:nvPr/>
        </p:nvSpPr>
        <p:spPr>
          <a:xfrm>
            <a:off x="4257893" y="6983611"/>
            <a:ext cx="1193979" cy="212651"/>
          </a:xfrm>
          <a:prstGeom prst="rect">
            <a:avLst/>
          </a:prstGeom>
          <a:solidFill>
            <a:srgbClr val="83BA6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4" name="Rectangle 33"/>
          <p:cNvSpPr/>
          <p:nvPr/>
        </p:nvSpPr>
        <p:spPr>
          <a:xfrm>
            <a:off x="5430646" y="6983611"/>
            <a:ext cx="1193979" cy="212651"/>
          </a:xfrm>
          <a:prstGeom prst="rect">
            <a:avLst/>
          </a:prstGeom>
          <a:solidFill>
            <a:srgbClr val="EFDF5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Rectangle 34"/>
          <p:cNvSpPr/>
          <p:nvPr/>
        </p:nvSpPr>
        <p:spPr>
          <a:xfrm>
            <a:off x="6616605" y="6983611"/>
            <a:ext cx="798012" cy="212400"/>
          </a:xfrm>
          <a:prstGeom prst="rect">
            <a:avLst/>
          </a:prstGeom>
          <a:solidFill>
            <a:srgbClr val="D38E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6" name="TextBox 35"/>
          <p:cNvSpPr txBox="1"/>
          <p:nvPr/>
        </p:nvSpPr>
        <p:spPr>
          <a:xfrm>
            <a:off x="1787397" y="6115798"/>
            <a:ext cx="2280310" cy="553998"/>
          </a:xfrm>
          <a:prstGeom prst="rect">
            <a:avLst/>
          </a:prstGeom>
          <a:noFill/>
        </p:spPr>
        <p:txBody>
          <a:bodyPr wrap="square" rtlCol="0">
            <a:spAutoFit/>
          </a:bodyPr>
          <a:lstStyle/>
          <a:p>
            <a:r>
              <a:rPr lang="en-US" sz="1600" dirty="0" smtClean="0">
                <a:latin typeface="Tw Cen MT Condensed" panose="020B0606020104020203" pitchFamily="34" charset="0"/>
              </a:rPr>
              <a:t>SOCIETÀ</a:t>
            </a:r>
          </a:p>
          <a:p>
            <a:r>
              <a:rPr lang="en-US" sz="1400" dirty="0" smtClean="0">
                <a:latin typeface="Tw Cen MT Condensed" panose="020B0606020104020203" pitchFamily="34" charset="0"/>
              </a:rPr>
              <a:t>POSIZIONE</a:t>
            </a:r>
            <a:endParaRPr lang="en-US" sz="1400" dirty="0">
              <a:latin typeface="Tw Cen MT Condensed" panose="020B0606020104020203" pitchFamily="34" charset="0"/>
            </a:endParaRPr>
          </a:p>
        </p:txBody>
      </p:sp>
      <p:sp>
        <p:nvSpPr>
          <p:cNvPr id="37" name="TextBox 36"/>
          <p:cNvSpPr txBox="1"/>
          <p:nvPr/>
        </p:nvSpPr>
        <p:spPr>
          <a:xfrm>
            <a:off x="2031048" y="6648187"/>
            <a:ext cx="1414103" cy="307777"/>
          </a:xfrm>
          <a:prstGeom prst="rect">
            <a:avLst/>
          </a:prstGeom>
          <a:noFill/>
        </p:spPr>
        <p:txBody>
          <a:bodyPr wrap="square" rtlCol="0">
            <a:spAutoFit/>
          </a:bodyPr>
          <a:lstStyle/>
          <a:p>
            <a:r>
              <a:rPr lang="en-US" sz="1400" dirty="0" smtClean="0">
                <a:solidFill>
                  <a:srgbClr val="7B54A3"/>
                </a:solidFill>
                <a:latin typeface="Tw Cen MT Condensed" panose="020B0606020104020203" pitchFamily="34" charset="0"/>
                <a:ea typeface="Amatic" charset="0"/>
                <a:cs typeface="Amatic" charset="0"/>
              </a:rPr>
              <a:t>2010-2017</a:t>
            </a:r>
            <a:endParaRPr lang="en-US" sz="1100" dirty="0">
              <a:solidFill>
                <a:srgbClr val="7B54A3"/>
              </a:solidFill>
              <a:latin typeface="Tw Cen MT Condensed" panose="020B0606020104020203" pitchFamily="34" charset="0"/>
              <a:ea typeface="Amatic" charset="0"/>
              <a:cs typeface="Amatic" charset="0"/>
            </a:endParaRPr>
          </a:p>
        </p:txBody>
      </p:sp>
      <p:sp>
        <p:nvSpPr>
          <p:cNvPr id="38" name="TextBox 37"/>
          <p:cNvSpPr txBox="1"/>
          <p:nvPr/>
        </p:nvSpPr>
        <p:spPr>
          <a:xfrm>
            <a:off x="290636" y="5073081"/>
            <a:ext cx="3534036" cy="954107"/>
          </a:xfrm>
          <a:prstGeom prst="rect">
            <a:avLst/>
          </a:prstGeom>
          <a:noFill/>
        </p:spPr>
        <p:txBody>
          <a:bodyPr wrap="square" rtlCol="0">
            <a:spAutoFit/>
          </a:bodyPr>
          <a:lstStyle/>
          <a:p>
            <a:pPr>
              <a:tabLst>
                <a:tab pos="723900" algn="l"/>
                <a:tab pos="1447800" algn="l"/>
                <a:tab pos="2171700" algn="l"/>
              </a:tabLst>
              <a:defRPr/>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t>
            </a:r>
            <a:endParaRPr lang="fr-FR" sz="1400" dirty="0">
              <a:latin typeface="Tw Cen MT Condensed" panose="020B0606020104020203" pitchFamily="34" charset="0"/>
              <a:ea typeface="Amatic" charset="0"/>
              <a:cs typeface="Amatic" charset="0"/>
            </a:endParaRPr>
          </a:p>
        </p:txBody>
      </p:sp>
      <p:sp>
        <p:nvSpPr>
          <p:cNvPr id="40" name="TextBox 39"/>
          <p:cNvSpPr txBox="1"/>
          <p:nvPr/>
        </p:nvSpPr>
        <p:spPr>
          <a:xfrm>
            <a:off x="5529310" y="6648187"/>
            <a:ext cx="1414103" cy="307777"/>
          </a:xfrm>
          <a:prstGeom prst="rect">
            <a:avLst/>
          </a:prstGeom>
          <a:noFill/>
        </p:spPr>
        <p:txBody>
          <a:bodyPr wrap="square" rtlCol="0">
            <a:spAutoFit/>
          </a:bodyPr>
          <a:lstStyle/>
          <a:p>
            <a:r>
              <a:rPr lang="en-US" sz="1400" dirty="0" smtClean="0">
                <a:solidFill>
                  <a:srgbClr val="F7D932"/>
                </a:solidFill>
                <a:latin typeface="Tw Cen MT Condensed" panose="020B0606020104020203" pitchFamily="34" charset="0"/>
                <a:ea typeface="Amatic" charset="0"/>
                <a:cs typeface="Amatic" charset="0"/>
              </a:rPr>
              <a:t>2010-2017</a:t>
            </a:r>
            <a:endParaRPr lang="en-US" sz="1100" dirty="0">
              <a:solidFill>
                <a:srgbClr val="F7D932"/>
              </a:solidFill>
              <a:latin typeface="Tw Cen MT Condensed" panose="020B0606020104020203" pitchFamily="34" charset="0"/>
              <a:ea typeface="Amatic" charset="0"/>
              <a:cs typeface="Amatic" charset="0"/>
            </a:endParaRPr>
          </a:p>
        </p:txBody>
      </p:sp>
      <p:sp>
        <p:nvSpPr>
          <p:cNvPr id="43" name="TextBox 42"/>
          <p:cNvSpPr txBox="1"/>
          <p:nvPr/>
        </p:nvSpPr>
        <p:spPr>
          <a:xfrm>
            <a:off x="4353426" y="7282837"/>
            <a:ext cx="1414103" cy="307777"/>
          </a:xfrm>
          <a:prstGeom prst="rect">
            <a:avLst/>
          </a:prstGeom>
          <a:noFill/>
        </p:spPr>
        <p:txBody>
          <a:bodyPr wrap="square" rtlCol="0">
            <a:spAutoFit/>
          </a:bodyPr>
          <a:lstStyle/>
          <a:p>
            <a:r>
              <a:rPr lang="en-US" sz="1400" dirty="0" smtClean="0">
                <a:solidFill>
                  <a:srgbClr val="5CA564"/>
                </a:solidFill>
                <a:latin typeface="Tw Cen MT Condensed" panose="020B0606020104020203" pitchFamily="34" charset="0"/>
                <a:ea typeface="Amatic" charset="0"/>
                <a:cs typeface="Amatic" charset="0"/>
              </a:rPr>
              <a:t>2010-2017</a:t>
            </a:r>
            <a:endParaRPr lang="en-US" sz="1100" dirty="0">
              <a:solidFill>
                <a:srgbClr val="5CA564"/>
              </a:solidFill>
              <a:latin typeface="Tw Cen MT Condensed" panose="020B0606020104020203" pitchFamily="34" charset="0"/>
              <a:ea typeface="Amatic" charset="0"/>
              <a:cs typeface="Amatic" charset="0"/>
            </a:endParaRPr>
          </a:p>
        </p:txBody>
      </p:sp>
      <p:sp>
        <p:nvSpPr>
          <p:cNvPr id="45" name="TextBox 44"/>
          <p:cNvSpPr txBox="1"/>
          <p:nvPr/>
        </p:nvSpPr>
        <p:spPr>
          <a:xfrm>
            <a:off x="618619" y="7532835"/>
            <a:ext cx="2158409" cy="553998"/>
          </a:xfrm>
          <a:prstGeom prst="rect">
            <a:avLst/>
          </a:prstGeom>
          <a:noFill/>
        </p:spPr>
        <p:txBody>
          <a:bodyPr wrap="square" rtlCol="0">
            <a:spAutoFit/>
          </a:bodyPr>
          <a:lstStyle/>
          <a:p>
            <a:r>
              <a:rPr lang="en-US" sz="1600" dirty="0">
                <a:latin typeface="Tw Cen MT Condensed" panose="020B0606020104020203" pitchFamily="34" charset="0"/>
              </a:rPr>
              <a:t>UNIVERSITÀ </a:t>
            </a:r>
            <a:endParaRPr lang="en-US" sz="1600" dirty="0" smtClean="0">
              <a:latin typeface="Tw Cen MT Condensed" panose="020B0606020104020203" pitchFamily="34" charset="0"/>
            </a:endParaRPr>
          </a:p>
          <a:p>
            <a:r>
              <a:rPr lang="en-US" sz="1400" dirty="0">
                <a:latin typeface="Tw Cen MT Condensed" panose="020B0606020104020203" pitchFamily="34" charset="0"/>
              </a:rPr>
              <a:t>LAUREA</a:t>
            </a:r>
            <a:endParaRPr lang="en-US" sz="1200" dirty="0">
              <a:latin typeface="Tw Cen MT Condensed" panose="020B0606020104020203" pitchFamily="34" charset="0"/>
            </a:endParaRPr>
          </a:p>
        </p:txBody>
      </p:sp>
      <p:sp>
        <p:nvSpPr>
          <p:cNvPr id="46" name="TextBox 45"/>
          <p:cNvSpPr txBox="1"/>
          <p:nvPr/>
        </p:nvSpPr>
        <p:spPr>
          <a:xfrm>
            <a:off x="889484" y="7282837"/>
            <a:ext cx="2158409" cy="307777"/>
          </a:xfrm>
          <a:prstGeom prst="rect">
            <a:avLst/>
          </a:prstGeom>
          <a:noFill/>
        </p:spPr>
        <p:txBody>
          <a:bodyPr wrap="square" rtlCol="0">
            <a:spAutoFit/>
          </a:bodyPr>
          <a:lstStyle/>
          <a:p>
            <a:r>
              <a:rPr lang="en-US" sz="1400" dirty="0" smtClean="0">
                <a:solidFill>
                  <a:srgbClr val="C58CE6"/>
                </a:solidFill>
                <a:latin typeface="Tw Cen MT Condensed" panose="020B0606020104020203" pitchFamily="34" charset="0"/>
                <a:ea typeface="Amatic" charset="0"/>
                <a:cs typeface="Amatic" charset="0"/>
              </a:rPr>
              <a:t>2010-2017</a:t>
            </a:r>
            <a:endParaRPr lang="en-US" sz="1100" dirty="0">
              <a:solidFill>
                <a:srgbClr val="C58CE6"/>
              </a:solidFill>
              <a:latin typeface="Tw Cen MT Condensed" panose="020B0606020104020203" pitchFamily="34" charset="0"/>
              <a:ea typeface="Amatic" charset="0"/>
              <a:cs typeface="Amatic" charset="0"/>
            </a:endParaRPr>
          </a:p>
        </p:txBody>
      </p:sp>
      <p:sp>
        <p:nvSpPr>
          <p:cNvPr id="47" name="TextBox 46"/>
          <p:cNvSpPr txBox="1"/>
          <p:nvPr/>
        </p:nvSpPr>
        <p:spPr>
          <a:xfrm>
            <a:off x="3389990" y="6091984"/>
            <a:ext cx="2158409" cy="553998"/>
          </a:xfrm>
          <a:prstGeom prst="rect">
            <a:avLst/>
          </a:prstGeom>
          <a:noFill/>
        </p:spPr>
        <p:txBody>
          <a:bodyPr wrap="square" rtlCol="0">
            <a:spAutoFit/>
          </a:bodyPr>
          <a:lstStyle/>
          <a:p>
            <a:r>
              <a:rPr lang="en-US" sz="1600" dirty="0" smtClean="0">
                <a:latin typeface="Tw Cen MT Condensed" panose="020B0606020104020203" pitchFamily="34" charset="0"/>
              </a:rPr>
              <a:t>UNIVERSITÀ</a:t>
            </a:r>
          </a:p>
          <a:p>
            <a:r>
              <a:rPr lang="en-US" sz="1400" dirty="0" smtClean="0">
                <a:latin typeface="Tw Cen MT Condensed" panose="020B0606020104020203" pitchFamily="34" charset="0"/>
              </a:rPr>
              <a:t>LAUREA</a:t>
            </a:r>
            <a:endParaRPr lang="en-US" sz="1200" dirty="0">
              <a:latin typeface="Tw Cen MT Condensed" panose="020B0606020104020203" pitchFamily="34" charset="0"/>
            </a:endParaRPr>
          </a:p>
        </p:txBody>
      </p:sp>
      <p:sp>
        <p:nvSpPr>
          <p:cNvPr id="48" name="TextBox 47"/>
          <p:cNvSpPr txBox="1"/>
          <p:nvPr/>
        </p:nvSpPr>
        <p:spPr>
          <a:xfrm>
            <a:off x="3627143" y="6648187"/>
            <a:ext cx="2158409" cy="307777"/>
          </a:xfrm>
          <a:prstGeom prst="rect">
            <a:avLst/>
          </a:prstGeom>
          <a:noFill/>
        </p:spPr>
        <p:txBody>
          <a:bodyPr wrap="square" rtlCol="0">
            <a:spAutoFit/>
          </a:bodyPr>
          <a:lstStyle/>
          <a:p>
            <a:r>
              <a:rPr lang="en-US" sz="1400" dirty="0" smtClean="0">
                <a:solidFill>
                  <a:srgbClr val="49AFF6"/>
                </a:solidFill>
                <a:latin typeface="Tw Cen MT Condensed" panose="020B0606020104020203" pitchFamily="34" charset="0"/>
                <a:ea typeface="Amatic" charset="0"/>
                <a:cs typeface="Amatic" charset="0"/>
              </a:rPr>
              <a:t>2010-2017</a:t>
            </a:r>
            <a:endParaRPr lang="en-US" sz="1100" dirty="0">
              <a:solidFill>
                <a:srgbClr val="49AFF6"/>
              </a:solidFill>
              <a:latin typeface="Tw Cen MT Condensed" panose="020B0606020104020203" pitchFamily="34" charset="0"/>
              <a:ea typeface="Amatic" charset="0"/>
              <a:cs typeface="Amatic" charset="0"/>
            </a:endParaRPr>
          </a:p>
        </p:txBody>
      </p:sp>
      <p:sp>
        <p:nvSpPr>
          <p:cNvPr id="49" name="TextBox 48"/>
          <p:cNvSpPr txBox="1"/>
          <p:nvPr/>
        </p:nvSpPr>
        <p:spPr>
          <a:xfrm>
            <a:off x="6085686" y="7532835"/>
            <a:ext cx="2158409" cy="553998"/>
          </a:xfrm>
          <a:prstGeom prst="rect">
            <a:avLst/>
          </a:prstGeom>
          <a:noFill/>
        </p:spPr>
        <p:txBody>
          <a:bodyPr wrap="square" rtlCol="0">
            <a:spAutoFit/>
          </a:bodyPr>
          <a:lstStyle/>
          <a:p>
            <a:r>
              <a:rPr lang="en-US" sz="1600" dirty="0">
                <a:latin typeface="Tw Cen MT Condensed" panose="020B0606020104020203" pitchFamily="34" charset="0"/>
              </a:rPr>
              <a:t>UNIVERSITÀ </a:t>
            </a:r>
            <a:endParaRPr lang="en-US" sz="1600" dirty="0" smtClean="0">
              <a:latin typeface="Tw Cen MT Condensed" panose="020B0606020104020203" pitchFamily="34" charset="0"/>
            </a:endParaRPr>
          </a:p>
          <a:p>
            <a:r>
              <a:rPr lang="en-US" sz="1400" dirty="0">
                <a:latin typeface="Tw Cen MT Condensed" panose="020B0606020104020203" pitchFamily="34" charset="0"/>
              </a:rPr>
              <a:t>LAUREA</a:t>
            </a:r>
            <a:endParaRPr lang="en-US" sz="1200" dirty="0">
              <a:latin typeface="Tw Cen MT Condensed" panose="020B0606020104020203" pitchFamily="34" charset="0"/>
            </a:endParaRPr>
          </a:p>
        </p:txBody>
      </p:sp>
      <p:sp>
        <p:nvSpPr>
          <p:cNvPr id="50" name="TextBox 49"/>
          <p:cNvSpPr txBox="1"/>
          <p:nvPr/>
        </p:nvSpPr>
        <p:spPr>
          <a:xfrm>
            <a:off x="6268591" y="7282837"/>
            <a:ext cx="2158409" cy="307777"/>
          </a:xfrm>
          <a:prstGeom prst="rect">
            <a:avLst/>
          </a:prstGeom>
          <a:noFill/>
        </p:spPr>
        <p:txBody>
          <a:bodyPr wrap="square" rtlCol="0">
            <a:spAutoFit/>
          </a:bodyPr>
          <a:lstStyle/>
          <a:p>
            <a:r>
              <a:rPr lang="en-US" sz="1400" dirty="0" smtClean="0">
                <a:solidFill>
                  <a:srgbClr val="E58222"/>
                </a:solidFill>
                <a:latin typeface="Tw Cen MT Condensed" panose="020B0606020104020203" pitchFamily="34" charset="0"/>
                <a:ea typeface="Amatic" charset="0"/>
                <a:cs typeface="Amatic" charset="0"/>
              </a:rPr>
              <a:t>2010-2017</a:t>
            </a:r>
            <a:endParaRPr lang="en-US" sz="1100" dirty="0">
              <a:solidFill>
                <a:srgbClr val="E58222"/>
              </a:solidFill>
              <a:latin typeface="Tw Cen MT Condensed" panose="020B0606020104020203" pitchFamily="34" charset="0"/>
              <a:ea typeface="Amatic" charset="0"/>
              <a:cs typeface="Amatic" charset="0"/>
            </a:endParaRPr>
          </a:p>
        </p:txBody>
      </p:sp>
      <p:pic>
        <p:nvPicPr>
          <p:cNvPr id="25" name="Picture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76660" y="7235071"/>
            <a:ext cx="319785" cy="319785"/>
          </a:xfrm>
          <a:prstGeom prst="rect">
            <a:avLst/>
          </a:prstGeom>
        </p:spPr>
      </p:pic>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9294" y="7235071"/>
            <a:ext cx="319785" cy="319785"/>
          </a:xfrm>
          <a:prstGeom prst="rect">
            <a:avLst/>
          </a:prstGeom>
        </p:spPr>
      </p:pic>
      <p:pic>
        <p:nvPicPr>
          <p:cNvPr id="27" name="Picture 26"/>
          <p:cNvPicPr>
            <a:picLocks noChangeAspect="1"/>
          </p:cNvPicPr>
          <p:nvPr/>
        </p:nvPicPr>
        <p:blipFill>
          <a:blip r:embed="rId13">
            <a:extLst>
              <a:ext uri="{BEBA8EAE-BF5A-486C-A8C5-ECC9F3942E4B}">
                <a14:imgProps xmlns:a14="http://schemas.microsoft.com/office/drawing/2010/main">
                  <a14:imgLayer r:embed="rId14">
                    <a14:imgEffect>
                      <a14:saturation sat="33000"/>
                    </a14:imgEffect>
                  </a14:imgLayer>
                </a14:imgProps>
              </a:ext>
              <a:ext uri="{28A0092B-C50C-407E-A947-70E740481C1C}">
                <a14:useLocalDpi xmlns:a14="http://schemas.microsoft.com/office/drawing/2010/main" val="0"/>
              </a:ext>
            </a:extLst>
          </a:blip>
          <a:stretch>
            <a:fillRect/>
          </a:stretch>
        </p:blipFill>
        <p:spPr>
          <a:xfrm>
            <a:off x="1827372" y="6601229"/>
            <a:ext cx="319785" cy="319785"/>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426859" y="6601229"/>
            <a:ext cx="319785" cy="319785"/>
          </a:xfrm>
          <a:prstGeom prst="rect">
            <a:avLst/>
          </a:prstGeom>
        </p:spPr>
      </p:pic>
      <p:pic>
        <p:nvPicPr>
          <p:cNvPr id="51" name="Picture 5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56893" y="7235071"/>
            <a:ext cx="319785" cy="319785"/>
          </a:xfrm>
          <a:prstGeom prst="rect">
            <a:avLst/>
          </a:prstGeom>
        </p:spPr>
      </p:pic>
      <p:pic>
        <p:nvPicPr>
          <p:cNvPr id="52" name="Picture 5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323250" y="6601229"/>
            <a:ext cx="319785" cy="319785"/>
          </a:xfrm>
          <a:prstGeom prst="rect">
            <a:avLst/>
          </a:prstGeom>
        </p:spPr>
      </p:pic>
      <p:sp>
        <p:nvSpPr>
          <p:cNvPr id="57" name="TextBox 56"/>
          <p:cNvSpPr txBox="1"/>
          <p:nvPr/>
        </p:nvSpPr>
        <p:spPr>
          <a:xfrm>
            <a:off x="4166658" y="7532835"/>
            <a:ext cx="2280310" cy="553998"/>
          </a:xfrm>
          <a:prstGeom prst="rect">
            <a:avLst/>
          </a:prstGeom>
          <a:noFill/>
        </p:spPr>
        <p:txBody>
          <a:bodyPr wrap="square" rtlCol="0">
            <a:spAutoFit/>
          </a:bodyPr>
          <a:lstStyle/>
          <a:p>
            <a:r>
              <a:rPr lang="en-US" sz="1600" dirty="0">
                <a:latin typeface="Tw Cen MT Condensed" panose="020B0606020104020203" pitchFamily="34" charset="0"/>
              </a:rPr>
              <a:t>UNIVERSITÀ </a:t>
            </a:r>
            <a:endParaRPr lang="en-US" sz="1600" dirty="0" smtClean="0">
              <a:latin typeface="Tw Cen MT Condensed" panose="020B0606020104020203" pitchFamily="34" charset="0"/>
            </a:endParaRPr>
          </a:p>
          <a:p>
            <a:r>
              <a:rPr lang="en-US" sz="1400" dirty="0">
                <a:latin typeface="Tw Cen MT Condensed" panose="020B0606020104020203" pitchFamily="34" charset="0"/>
              </a:rPr>
              <a:t>LAUREA</a:t>
            </a:r>
            <a:endParaRPr lang="en-US" sz="1200" dirty="0">
              <a:latin typeface="Tw Cen MT Condensed" panose="020B0606020104020203" pitchFamily="34" charset="0"/>
            </a:endParaRPr>
          </a:p>
        </p:txBody>
      </p:sp>
      <p:sp>
        <p:nvSpPr>
          <p:cNvPr id="58" name="TextBox 57"/>
          <p:cNvSpPr txBox="1"/>
          <p:nvPr/>
        </p:nvSpPr>
        <p:spPr>
          <a:xfrm>
            <a:off x="3159253" y="8068994"/>
            <a:ext cx="3784160" cy="523220"/>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ndParaRPr>
          </a:p>
        </p:txBody>
      </p:sp>
      <p:sp>
        <p:nvSpPr>
          <p:cNvPr id="59" name="TextBox 58"/>
          <p:cNvSpPr txBox="1"/>
          <p:nvPr/>
        </p:nvSpPr>
        <p:spPr>
          <a:xfrm>
            <a:off x="5287143" y="6061206"/>
            <a:ext cx="2280310" cy="553998"/>
          </a:xfrm>
          <a:prstGeom prst="rect">
            <a:avLst/>
          </a:prstGeom>
          <a:noFill/>
        </p:spPr>
        <p:txBody>
          <a:bodyPr wrap="square" rtlCol="0">
            <a:spAutoFit/>
          </a:bodyPr>
          <a:lstStyle/>
          <a:p>
            <a:r>
              <a:rPr lang="en-US" sz="1600" dirty="0">
                <a:latin typeface="Tw Cen MT Condensed" panose="020B0606020104020203" pitchFamily="34" charset="0"/>
              </a:rPr>
              <a:t>SOCIETÀ</a:t>
            </a:r>
            <a:endParaRPr lang="en-US" sz="1600" dirty="0" smtClean="0">
              <a:latin typeface="Tw Cen MT Condensed" panose="020B0606020104020203" pitchFamily="34" charset="0"/>
            </a:endParaRPr>
          </a:p>
          <a:p>
            <a:r>
              <a:rPr lang="en-US" sz="1400" dirty="0">
                <a:latin typeface="Tw Cen MT Condensed" panose="020B0606020104020203" pitchFamily="34" charset="0"/>
              </a:rPr>
              <a:t>POSIZIONE</a:t>
            </a:r>
          </a:p>
        </p:txBody>
      </p:sp>
      <p:sp>
        <p:nvSpPr>
          <p:cNvPr id="60" name="TextBox 59"/>
          <p:cNvSpPr txBox="1"/>
          <p:nvPr/>
        </p:nvSpPr>
        <p:spPr>
          <a:xfrm>
            <a:off x="4580906" y="5057779"/>
            <a:ext cx="2784273" cy="738664"/>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a typeface="Amatic" charset="0"/>
              <a:cs typeface="Amatic" charset="0"/>
            </a:endParaRPr>
          </a:p>
        </p:txBody>
      </p:sp>
      <p:sp>
        <p:nvSpPr>
          <p:cNvPr id="55" name="TextBox 54"/>
          <p:cNvSpPr txBox="1"/>
          <p:nvPr/>
        </p:nvSpPr>
        <p:spPr>
          <a:xfrm>
            <a:off x="4454408" y="2711508"/>
            <a:ext cx="2952199" cy="387798"/>
          </a:xfrm>
          <a:prstGeom prst="rect">
            <a:avLst/>
          </a:prstGeom>
          <a:noFill/>
        </p:spPr>
        <p:txBody>
          <a:bodyPr wrap="square" rtlCol="0">
            <a:spAutoFit/>
          </a:bodyPr>
          <a:lstStyle/>
          <a:p>
            <a:pPr algn="ct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Personalità</a:t>
            </a:r>
            <a:endParaRPr lang="en-US" sz="6600" b="1" dirty="0">
              <a:solidFill>
                <a:srgbClr val="E58222"/>
              </a:solidFill>
              <a:latin typeface="Bradley Hand ITC" panose="03070402050302030203" pitchFamily="66" charset="0"/>
              <a:ea typeface="Kozuka Gothic Pro L" panose="020B0200000000000000" pitchFamily="34" charset="-128"/>
            </a:endParaRPr>
          </a:p>
        </p:txBody>
      </p:sp>
      <p:sp>
        <p:nvSpPr>
          <p:cNvPr id="4" name="Rectangle 3"/>
          <p:cNvSpPr/>
          <p:nvPr/>
        </p:nvSpPr>
        <p:spPr>
          <a:xfrm>
            <a:off x="5513500"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5" name="Rectangle 64"/>
          <p:cNvSpPr/>
          <p:nvPr/>
        </p:nvSpPr>
        <p:spPr>
          <a:xfrm>
            <a:off x="706935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6" name="Rectangle 65"/>
          <p:cNvSpPr/>
          <p:nvPr/>
        </p:nvSpPr>
        <p:spPr>
          <a:xfrm>
            <a:off x="681004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7" name="Rectangle 66"/>
          <p:cNvSpPr/>
          <p:nvPr/>
        </p:nvSpPr>
        <p:spPr>
          <a:xfrm>
            <a:off x="6550736" y="3237862"/>
            <a:ext cx="212389" cy="212389"/>
          </a:xfrm>
          <a:prstGeom prst="rect">
            <a:avLst/>
          </a:prstGeom>
          <a:solidFill>
            <a:schemeClr val="accent3">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8" name="Rectangle 67"/>
          <p:cNvSpPr/>
          <p:nvPr/>
        </p:nvSpPr>
        <p:spPr>
          <a:xfrm>
            <a:off x="629142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9" name="Rectangle 68"/>
          <p:cNvSpPr/>
          <p:nvPr/>
        </p:nvSpPr>
        <p:spPr>
          <a:xfrm>
            <a:off x="6032116"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0" name="Rectangle 69"/>
          <p:cNvSpPr/>
          <p:nvPr/>
        </p:nvSpPr>
        <p:spPr>
          <a:xfrm>
            <a:off x="577280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1" name="Rectangle 70"/>
          <p:cNvSpPr/>
          <p:nvPr/>
        </p:nvSpPr>
        <p:spPr>
          <a:xfrm>
            <a:off x="5513500"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2" name="Rectangle 71"/>
          <p:cNvSpPr/>
          <p:nvPr/>
        </p:nvSpPr>
        <p:spPr>
          <a:xfrm>
            <a:off x="706935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3" name="Rectangle 72"/>
          <p:cNvSpPr/>
          <p:nvPr/>
        </p:nvSpPr>
        <p:spPr>
          <a:xfrm>
            <a:off x="681004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4" name="Rectangle 73"/>
          <p:cNvSpPr/>
          <p:nvPr/>
        </p:nvSpPr>
        <p:spPr>
          <a:xfrm>
            <a:off x="6550736" y="3600439"/>
            <a:ext cx="212389" cy="212389"/>
          </a:xfrm>
          <a:prstGeom prst="rect">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5" name="Rectangle 74"/>
          <p:cNvSpPr/>
          <p:nvPr/>
        </p:nvSpPr>
        <p:spPr>
          <a:xfrm>
            <a:off x="6291427"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6" name="Rectangle 75"/>
          <p:cNvSpPr/>
          <p:nvPr/>
        </p:nvSpPr>
        <p:spPr>
          <a:xfrm>
            <a:off x="6032116"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7" name="Rectangle 76"/>
          <p:cNvSpPr/>
          <p:nvPr/>
        </p:nvSpPr>
        <p:spPr>
          <a:xfrm>
            <a:off x="5772807"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8" name="Rectangle 77"/>
          <p:cNvSpPr/>
          <p:nvPr/>
        </p:nvSpPr>
        <p:spPr>
          <a:xfrm>
            <a:off x="5513500"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9" name="Rectangle 78"/>
          <p:cNvSpPr/>
          <p:nvPr/>
        </p:nvSpPr>
        <p:spPr>
          <a:xfrm>
            <a:off x="706935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0" name="Rectangle 79"/>
          <p:cNvSpPr/>
          <p:nvPr/>
        </p:nvSpPr>
        <p:spPr>
          <a:xfrm>
            <a:off x="681004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1" name="Rectangle 80"/>
          <p:cNvSpPr/>
          <p:nvPr/>
        </p:nvSpPr>
        <p:spPr>
          <a:xfrm>
            <a:off x="6550736"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2" name="Rectangle 81"/>
          <p:cNvSpPr/>
          <p:nvPr/>
        </p:nvSpPr>
        <p:spPr>
          <a:xfrm>
            <a:off x="6291427"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3" name="Rectangle 82"/>
          <p:cNvSpPr/>
          <p:nvPr/>
        </p:nvSpPr>
        <p:spPr>
          <a:xfrm>
            <a:off x="6032116"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4" name="Rectangle 83"/>
          <p:cNvSpPr/>
          <p:nvPr/>
        </p:nvSpPr>
        <p:spPr>
          <a:xfrm>
            <a:off x="5772807"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5" name="Rectangle 84"/>
          <p:cNvSpPr/>
          <p:nvPr/>
        </p:nvSpPr>
        <p:spPr>
          <a:xfrm>
            <a:off x="5513500"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6" name="Rectangle 85"/>
          <p:cNvSpPr/>
          <p:nvPr/>
        </p:nvSpPr>
        <p:spPr>
          <a:xfrm>
            <a:off x="7069352" y="4325593"/>
            <a:ext cx="212389" cy="212389"/>
          </a:xfrm>
          <a:prstGeom prst="rect">
            <a:avLst/>
          </a:pr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7" name="Rectangle 86"/>
          <p:cNvSpPr/>
          <p:nvPr/>
        </p:nvSpPr>
        <p:spPr>
          <a:xfrm>
            <a:off x="6810042"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8" name="Rectangle 87"/>
          <p:cNvSpPr/>
          <p:nvPr/>
        </p:nvSpPr>
        <p:spPr>
          <a:xfrm>
            <a:off x="6550736"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9" name="Rectangle 88"/>
          <p:cNvSpPr/>
          <p:nvPr/>
        </p:nvSpPr>
        <p:spPr>
          <a:xfrm>
            <a:off x="6291427"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0" name="Rectangle 89"/>
          <p:cNvSpPr/>
          <p:nvPr/>
        </p:nvSpPr>
        <p:spPr>
          <a:xfrm>
            <a:off x="6032116"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1" name="Rectangle 90"/>
          <p:cNvSpPr/>
          <p:nvPr/>
        </p:nvSpPr>
        <p:spPr>
          <a:xfrm>
            <a:off x="5772807"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06" name="TextBox 105"/>
          <p:cNvSpPr txBox="1"/>
          <p:nvPr/>
        </p:nvSpPr>
        <p:spPr>
          <a:xfrm>
            <a:off x="4491722" y="3192449"/>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CREATIVO</a:t>
            </a:r>
            <a:endParaRPr lang="en-US" sz="1400" dirty="0">
              <a:latin typeface="Tw Cen MT Condensed" panose="020B0606020104020203" pitchFamily="34" charset="0"/>
            </a:endParaRPr>
          </a:p>
        </p:txBody>
      </p:sp>
      <p:sp>
        <p:nvSpPr>
          <p:cNvPr id="107" name="TextBox 106"/>
          <p:cNvSpPr txBox="1"/>
          <p:nvPr/>
        </p:nvSpPr>
        <p:spPr>
          <a:xfrm>
            <a:off x="4491722" y="3560198"/>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LEADER</a:t>
            </a:r>
            <a:endParaRPr lang="en-US" sz="1400" dirty="0">
              <a:latin typeface="Tw Cen MT Condensed" panose="020B0606020104020203" pitchFamily="34" charset="0"/>
            </a:endParaRPr>
          </a:p>
        </p:txBody>
      </p:sp>
      <p:sp>
        <p:nvSpPr>
          <p:cNvPr id="108" name="TextBox 107"/>
          <p:cNvSpPr txBox="1"/>
          <p:nvPr/>
        </p:nvSpPr>
        <p:spPr>
          <a:xfrm>
            <a:off x="4491722" y="3920331"/>
            <a:ext cx="854006" cy="338554"/>
          </a:xfrm>
          <a:prstGeom prst="rect">
            <a:avLst/>
          </a:prstGeom>
          <a:noFill/>
        </p:spPr>
        <p:txBody>
          <a:bodyPr wrap="square" rtlCol="0">
            <a:spAutoFit/>
          </a:bodyPr>
          <a:lstStyle/>
          <a:p>
            <a:r>
              <a:rPr lang="en-US" sz="1600" smtClean="0">
                <a:latin typeface="Tw Cen MT Condensed" panose="020B0606020104020203" pitchFamily="34" charset="0"/>
              </a:rPr>
              <a:t>SERIO</a:t>
            </a:r>
            <a:endParaRPr lang="en-US" sz="1400" dirty="0">
              <a:latin typeface="Tw Cen MT Condensed" panose="020B0606020104020203" pitchFamily="34" charset="0"/>
            </a:endParaRPr>
          </a:p>
        </p:txBody>
      </p:sp>
      <p:sp>
        <p:nvSpPr>
          <p:cNvPr id="109" name="TextBox 108"/>
          <p:cNvSpPr txBox="1"/>
          <p:nvPr/>
        </p:nvSpPr>
        <p:spPr>
          <a:xfrm>
            <a:off x="4491721" y="4277448"/>
            <a:ext cx="1056677" cy="338554"/>
          </a:xfrm>
          <a:prstGeom prst="rect">
            <a:avLst/>
          </a:prstGeom>
          <a:noFill/>
        </p:spPr>
        <p:txBody>
          <a:bodyPr wrap="square" rtlCol="0">
            <a:spAutoFit/>
          </a:bodyPr>
          <a:lstStyle/>
          <a:p>
            <a:r>
              <a:rPr lang="en-US" sz="1600" dirty="0" smtClean="0">
                <a:latin typeface="Tw Cen MT Condensed" panose="020B0606020104020203" pitchFamily="34" charset="0"/>
              </a:rPr>
              <a:t>ORGANIZZATO</a:t>
            </a:r>
            <a:endParaRPr lang="en-US" sz="1400" dirty="0">
              <a:latin typeface="Tw Cen MT Condensed" panose="020B0606020104020203" pitchFamily="34" charset="0"/>
            </a:endParaRPr>
          </a:p>
        </p:txBody>
      </p:sp>
      <p:pic>
        <p:nvPicPr>
          <p:cNvPr id="112" name="Picture 11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4273357" y="8675690"/>
            <a:ext cx="3296483" cy="653790"/>
          </a:xfrm>
          <a:prstGeom prst="rect">
            <a:avLst/>
          </a:prstGeom>
        </p:spPr>
      </p:pic>
      <p:sp>
        <p:nvSpPr>
          <p:cNvPr id="113" name="TextBox 112"/>
          <p:cNvSpPr txBox="1"/>
          <p:nvPr/>
        </p:nvSpPr>
        <p:spPr>
          <a:xfrm>
            <a:off x="3809602" y="8846775"/>
            <a:ext cx="2952199" cy="387798"/>
          </a:xfrm>
          <a:prstGeom prst="rect">
            <a:avLst/>
          </a:prstGeom>
          <a:noFill/>
        </p:spPr>
        <p:txBody>
          <a:bodyPr wrap="square" rtlCol="0">
            <a:spAutoFit/>
          </a:bodyPr>
          <a:lstStyle/>
          <a:p>
            <a:pPr algn="ctr">
              <a:lnSpc>
                <a:spcPct val="80000"/>
              </a:lnSpc>
            </a:pPr>
            <a:r>
              <a:rPr lang="en-US" sz="2400" b="1" dirty="0" err="1" smtClean="0">
                <a:solidFill>
                  <a:srgbClr val="FFFFCC"/>
                </a:solidFill>
                <a:latin typeface="Bradley Hand ITC" panose="03070402050302030203" pitchFamily="66" charset="0"/>
                <a:ea typeface="Kozuka Gothic Pro L" panose="020B0200000000000000" pitchFamily="34" charset="-128"/>
              </a:rPr>
              <a:t>Contatti</a:t>
            </a:r>
            <a:endParaRPr lang="en-US" sz="6600" b="1" dirty="0">
              <a:solidFill>
                <a:srgbClr val="FFFFCC"/>
              </a:solidFill>
              <a:latin typeface="Bradley Hand ITC" panose="03070402050302030203" pitchFamily="66" charset="0"/>
              <a:ea typeface="Kozuka Gothic Pro L" panose="020B0200000000000000" pitchFamily="34" charset="-128"/>
            </a:endParaRPr>
          </a:p>
        </p:txBody>
      </p:sp>
      <p:sp>
        <p:nvSpPr>
          <p:cNvPr id="114" name="TextBox 113"/>
          <p:cNvSpPr txBox="1"/>
          <p:nvPr/>
        </p:nvSpPr>
        <p:spPr>
          <a:xfrm>
            <a:off x="224404" y="8855558"/>
            <a:ext cx="2952199" cy="406265"/>
          </a:xfrm>
          <a:prstGeom prst="rect">
            <a:avLst/>
          </a:prstGeom>
          <a:noFill/>
        </p:spPr>
        <p:txBody>
          <a:bodyPr wrap="square" rtlCol="0">
            <a:spAutoFit/>
          </a:bodyPr>
          <a:lstStyle/>
          <a:p>
            <a:pP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Lingue</a:t>
            </a:r>
            <a:endParaRPr lang="en-US" sz="5400" b="1" dirty="0">
              <a:solidFill>
                <a:srgbClr val="E58222"/>
              </a:solidFill>
              <a:latin typeface="Bradley Hand ITC" panose="03070402050302030203" pitchFamily="66" charset="0"/>
              <a:ea typeface="Kozuka Gothic Pro L" panose="020B0200000000000000" pitchFamily="34" charset="-128"/>
            </a:endParaRPr>
          </a:p>
        </p:txBody>
      </p:sp>
      <p:sp>
        <p:nvSpPr>
          <p:cNvPr id="115" name="TextBox 114"/>
          <p:cNvSpPr txBox="1"/>
          <p:nvPr/>
        </p:nvSpPr>
        <p:spPr>
          <a:xfrm>
            <a:off x="2452313" y="8855558"/>
            <a:ext cx="2952199" cy="387798"/>
          </a:xfrm>
          <a:prstGeom prst="rect">
            <a:avLst/>
          </a:prstGeom>
          <a:noFill/>
        </p:spPr>
        <p:txBody>
          <a:bodyPr wrap="square" rtlCol="0">
            <a:spAutoFit/>
          </a:bodyPr>
          <a:lstStyle/>
          <a:p>
            <a:pPr>
              <a:lnSpc>
                <a:spcPct val="80000"/>
              </a:lnSpc>
            </a:pPr>
            <a:r>
              <a:rPr lang="en-US" sz="2400" b="1" dirty="0" smtClean="0">
                <a:solidFill>
                  <a:srgbClr val="E58222"/>
                </a:solidFill>
                <a:latin typeface="Bradley Hand ITC" panose="03070402050302030203" pitchFamily="66" charset="0"/>
                <a:ea typeface="Kozuka Gothic Pro L" panose="020B0200000000000000" pitchFamily="34" charset="-128"/>
              </a:rPr>
              <a:t>Hobby</a:t>
            </a:r>
            <a:endParaRPr lang="en-US" sz="5400" b="1" dirty="0">
              <a:solidFill>
                <a:srgbClr val="E58222"/>
              </a:solidFill>
              <a:latin typeface="Bradley Hand ITC" panose="03070402050302030203" pitchFamily="66" charset="0"/>
              <a:ea typeface="Kozuka Gothic Pro L" panose="020B0200000000000000" pitchFamily="34" charset="-128"/>
            </a:endParaRPr>
          </a:p>
        </p:txBody>
      </p:sp>
      <p:sp>
        <p:nvSpPr>
          <p:cNvPr id="116" name="TextBox 115"/>
          <p:cNvSpPr txBox="1"/>
          <p:nvPr/>
        </p:nvSpPr>
        <p:spPr>
          <a:xfrm>
            <a:off x="239294" y="9318970"/>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ITALIANO</a:t>
            </a:r>
            <a:endParaRPr lang="en-US" sz="1600" dirty="0">
              <a:latin typeface="Tw Cen MT Condensed" panose="020B0606020104020203" pitchFamily="34" charset="0"/>
            </a:endParaRPr>
          </a:p>
        </p:txBody>
      </p:sp>
      <p:sp>
        <p:nvSpPr>
          <p:cNvPr id="117" name="TextBox 116"/>
          <p:cNvSpPr txBox="1"/>
          <p:nvPr/>
        </p:nvSpPr>
        <p:spPr>
          <a:xfrm>
            <a:off x="1154532" y="932845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MADRELINGUA</a:t>
            </a:r>
            <a:endParaRPr lang="en-US" sz="1400" dirty="0">
              <a:latin typeface="Tw Cen MT Condensed" panose="020B0606020104020203" pitchFamily="34" charset="0"/>
            </a:endParaRPr>
          </a:p>
        </p:txBody>
      </p:sp>
      <p:sp>
        <p:nvSpPr>
          <p:cNvPr id="118" name="TextBox 117"/>
          <p:cNvSpPr txBox="1"/>
          <p:nvPr/>
        </p:nvSpPr>
        <p:spPr>
          <a:xfrm>
            <a:off x="241567" y="9703384"/>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INGLESE</a:t>
            </a:r>
            <a:endParaRPr lang="en-US" sz="1600" dirty="0">
              <a:latin typeface="Tw Cen MT Condensed" panose="020B0606020104020203" pitchFamily="34" charset="0"/>
            </a:endParaRPr>
          </a:p>
        </p:txBody>
      </p:sp>
      <p:sp>
        <p:nvSpPr>
          <p:cNvPr id="119" name="TextBox 118"/>
          <p:cNvSpPr txBox="1"/>
          <p:nvPr/>
        </p:nvSpPr>
        <p:spPr>
          <a:xfrm>
            <a:off x="1156805" y="970614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INTERMEDIO</a:t>
            </a:r>
            <a:endParaRPr lang="en-US" sz="1400" dirty="0">
              <a:latin typeface="Tw Cen MT Condensed" panose="020B0606020104020203" pitchFamily="34" charset="0"/>
            </a:endParaRPr>
          </a:p>
        </p:txBody>
      </p:sp>
      <p:sp>
        <p:nvSpPr>
          <p:cNvPr id="120" name="TextBox 119"/>
          <p:cNvSpPr txBox="1"/>
          <p:nvPr/>
        </p:nvSpPr>
        <p:spPr>
          <a:xfrm>
            <a:off x="257487" y="1006050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FRANCESE</a:t>
            </a:r>
            <a:endParaRPr lang="en-US" sz="1600" dirty="0">
              <a:latin typeface="Tw Cen MT Condensed" panose="020B0606020104020203" pitchFamily="34" charset="0"/>
            </a:endParaRPr>
          </a:p>
        </p:txBody>
      </p:sp>
      <p:sp>
        <p:nvSpPr>
          <p:cNvPr id="121" name="TextBox 120"/>
          <p:cNvSpPr txBox="1"/>
          <p:nvPr/>
        </p:nvSpPr>
        <p:spPr>
          <a:xfrm>
            <a:off x="1172725" y="10076910"/>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DI BASE</a:t>
            </a:r>
            <a:endParaRPr lang="en-US" sz="1400" dirty="0">
              <a:latin typeface="Tw Cen MT Condensed" panose="020B0606020104020203" pitchFamily="34" charset="0"/>
            </a:endParaRPr>
          </a:p>
        </p:txBody>
      </p:sp>
      <p:sp>
        <p:nvSpPr>
          <p:cNvPr id="122" name="TextBox 121"/>
          <p:cNvSpPr txBox="1"/>
          <p:nvPr/>
        </p:nvSpPr>
        <p:spPr>
          <a:xfrm>
            <a:off x="2473197" y="929892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DISEGNO</a:t>
            </a:r>
            <a:endParaRPr lang="en-US" sz="1600" dirty="0">
              <a:latin typeface="Tw Cen MT Condensed" panose="020B0606020104020203" pitchFamily="34" charset="0"/>
            </a:endParaRPr>
          </a:p>
        </p:txBody>
      </p:sp>
      <p:sp>
        <p:nvSpPr>
          <p:cNvPr id="123" name="TextBox 122"/>
          <p:cNvSpPr txBox="1"/>
          <p:nvPr/>
        </p:nvSpPr>
        <p:spPr>
          <a:xfrm>
            <a:off x="2469147" y="969581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LETTURA</a:t>
            </a:r>
            <a:endParaRPr lang="en-US" sz="1600" dirty="0">
              <a:latin typeface="Tw Cen MT Condensed" panose="020B0606020104020203" pitchFamily="34" charset="0"/>
            </a:endParaRPr>
          </a:p>
        </p:txBody>
      </p:sp>
      <p:sp>
        <p:nvSpPr>
          <p:cNvPr id="124" name="TextBox 123"/>
          <p:cNvSpPr txBox="1"/>
          <p:nvPr/>
        </p:nvSpPr>
        <p:spPr>
          <a:xfrm>
            <a:off x="2469146" y="10059547"/>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MUSICA</a:t>
            </a:r>
            <a:endParaRPr lang="en-US" sz="1600" dirty="0">
              <a:latin typeface="Tw Cen MT Condensed" panose="020B0606020104020203" pitchFamily="34" charset="0"/>
            </a:endParaRPr>
          </a:p>
        </p:txBody>
      </p:sp>
      <p:sp>
        <p:nvSpPr>
          <p:cNvPr id="125" name="TextBox 124"/>
          <p:cNvSpPr txBox="1"/>
          <p:nvPr/>
        </p:nvSpPr>
        <p:spPr>
          <a:xfrm>
            <a:off x="5167857" y="9310184"/>
            <a:ext cx="936475" cy="338554"/>
          </a:xfrm>
          <a:prstGeom prst="rect">
            <a:avLst/>
          </a:prstGeom>
          <a:noFill/>
        </p:spPr>
        <p:txBody>
          <a:bodyPr wrap="none" rtlCol="0">
            <a:spAutoFit/>
          </a:bodyPr>
          <a:lstStyle/>
          <a:p>
            <a:r>
              <a:rPr lang="en-US" sz="1600" dirty="0" smtClean="0">
                <a:latin typeface="Tw Cen MT Condensed" panose="020B0606020104020203" pitchFamily="34" charset="0"/>
              </a:rPr>
              <a:t>000 111 333</a:t>
            </a:r>
            <a:endParaRPr lang="uk-UA" sz="1600" dirty="0"/>
          </a:p>
        </p:txBody>
      </p:sp>
      <p:sp>
        <p:nvSpPr>
          <p:cNvPr id="126" name="TextBox 125"/>
          <p:cNvSpPr txBox="1"/>
          <p:nvPr/>
        </p:nvSpPr>
        <p:spPr>
          <a:xfrm>
            <a:off x="5167857" y="9684893"/>
            <a:ext cx="1345048" cy="338554"/>
          </a:xfrm>
          <a:prstGeom prst="rect">
            <a:avLst/>
          </a:prstGeom>
          <a:noFill/>
        </p:spPr>
        <p:txBody>
          <a:bodyPr wrap="none" rtlCol="0">
            <a:spAutoFit/>
          </a:bodyPr>
          <a:lstStyle/>
          <a:p>
            <a:r>
              <a:rPr lang="fr-FR" sz="1600" dirty="0" smtClean="0">
                <a:latin typeface="Tw Cen MT Condensed" panose="020B0606020104020203" pitchFamily="34" charset="0"/>
              </a:rPr>
              <a:t>NAME@MAIL.COM</a:t>
            </a:r>
            <a:endParaRPr lang="fr-FR" sz="1600" dirty="0">
              <a:latin typeface="Tw Cen MT Condensed" panose="020B0606020104020203" pitchFamily="34" charset="0"/>
            </a:endParaRPr>
          </a:p>
        </p:txBody>
      </p:sp>
      <p:sp>
        <p:nvSpPr>
          <p:cNvPr id="127" name="TextBox 126"/>
          <p:cNvSpPr txBox="1"/>
          <p:nvPr/>
        </p:nvSpPr>
        <p:spPr>
          <a:xfrm>
            <a:off x="5140961" y="10081920"/>
            <a:ext cx="2614441" cy="338554"/>
          </a:xfrm>
          <a:prstGeom prst="rect">
            <a:avLst/>
          </a:prstGeom>
          <a:noFill/>
        </p:spPr>
        <p:txBody>
          <a:bodyPr wrap="square" rtlCol="0">
            <a:spAutoFit/>
          </a:bodyPr>
          <a:lstStyle/>
          <a:p>
            <a:r>
              <a:rPr lang="fr-FR" sz="1600" dirty="0" smtClean="0">
                <a:latin typeface="Tw Cen MT Condensed" panose="020B0606020104020203" pitchFamily="34" charset="0"/>
              </a:rPr>
              <a:t>12 STREET NAME, ROMA</a:t>
            </a:r>
            <a:endParaRPr lang="fr-FR" sz="1600" dirty="0">
              <a:latin typeface="Tw Cen MT Condensed" panose="020B0606020104020203" pitchFamily="34" charset="0"/>
            </a:endParaRPr>
          </a:p>
        </p:txBody>
      </p:sp>
      <p:pic>
        <p:nvPicPr>
          <p:cNvPr id="39" name="Picture 3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681922" y="9257069"/>
            <a:ext cx="379013" cy="379013"/>
          </a:xfrm>
          <a:prstGeom prst="rect">
            <a:avLst/>
          </a:prstGeom>
        </p:spPr>
      </p:pic>
      <p:pic>
        <p:nvPicPr>
          <p:cNvPr id="41" name="Picture 4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456027" y="9671272"/>
            <a:ext cx="437479" cy="437479"/>
          </a:xfrm>
          <a:prstGeom prst="rect">
            <a:avLst/>
          </a:prstGeom>
        </p:spPr>
      </p:pic>
      <p:pic>
        <p:nvPicPr>
          <p:cNvPr id="42" name="Picture 4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500590" y="9198371"/>
            <a:ext cx="428876" cy="428876"/>
          </a:xfrm>
          <a:prstGeom prst="rect">
            <a:avLst/>
          </a:prstGeom>
        </p:spPr>
      </p:pic>
      <p:pic>
        <p:nvPicPr>
          <p:cNvPr id="44" name="Picture 4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720013" y="10108965"/>
            <a:ext cx="320549" cy="332229"/>
          </a:xfrm>
          <a:prstGeom prst="rect">
            <a:avLst/>
          </a:prstGeom>
        </p:spPr>
      </p:pic>
      <p:pic>
        <p:nvPicPr>
          <p:cNvPr id="53" name="Picture 52"/>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674908" y="9686154"/>
            <a:ext cx="393043" cy="393043"/>
          </a:xfrm>
          <a:prstGeom prst="rect">
            <a:avLst/>
          </a:prstGeom>
        </p:spPr>
      </p:pic>
      <p:pic>
        <p:nvPicPr>
          <p:cNvPr id="54" name="Picture 53"/>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501929" y="10103956"/>
            <a:ext cx="332453" cy="332453"/>
          </a:xfrm>
          <a:prstGeom prst="rect">
            <a:avLst/>
          </a:prstGeom>
        </p:spPr>
      </p:pic>
      <p:pic>
        <p:nvPicPr>
          <p:cNvPr id="24" name="Image 23"/>
          <p:cNvPicPr>
            <a:picLocks noChangeAspect="1"/>
          </p:cNvPicPr>
          <p:nvPr/>
        </p:nvPicPr>
        <p:blipFill rotWithShape="1">
          <a:blip r:embed="rId24">
            <a:extLst>
              <a:ext uri="{28A0092B-C50C-407E-A947-70E740481C1C}">
                <a14:useLocalDpi xmlns:a14="http://schemas.microsoft.com/office/drawing/2010/main" val="0"/>
              </a:ext>
            </a:extLst>
          </a:blip>
          <a:srcRect r="37504"/>
          <a:stretch/>
        </p:blipFill>
        <p:spPr>
          <a:xfrm>
            <a:off x="4659273" y="386993"/>
            <a:ext cx="1882588" cy="2010581"/>
          </a:xfrm>
          <a:prstGeom prst="ellipse">
            <a:avLst/>
          </a:prstGeom>
          <a:ln w="28575">
            <a:solidFill>
              <a:srgbClr val="FFC000"/>
            </a:solidFill>
          </a:ln>
        </p:spPr>
      </p:pic>
      <p:sp>
        <p:nvSpPr>
          <p:cNvPr id="128" name="TextBox 9"/>
          <p:cNvSpPr txBox="1"/>
          <p:nvPr/>
        </p:nvSpPr>
        <p:spPr>
          <a:xfrm rot="953700">
            <a:off x="6392319" y="538072"/>
            <a:ext cx="1221592" cy="535531"/>
          </a:xfrm>
          <a:prstGeom prst="rect">
            <a:avLst/>
          </a:prstGeom>
          <a:noFill/>
        </p:spPr>
        <p:txBody>
          <a:bodyPr wrap="square" rtlCol="0">
            <a:spAutoFit/>
          </a:bodyPr>
          <a:lstStyle/>
          <a:p>
            <a:pPr algn="ctr">
              <a:lnSpc>
                <a:spcPct val="80000"/>
              </a:lnSpc>
            </a:pPr>
            <a:r>
              <a:rPr lang="fr-FR" dirty="0">
                <a:latin typeface="Bradley Hand ITC" panose="03070402050302030203" pitchFamily="66" charset="0"/>
                <a:ea typeface="Kozuka Gothic Pro L" panose="020B0200000000000000" pitchFamily="34" charset="-128"/>
              </a:rPr>
              <a:t>Alain</a:t>
            </a:r>
          </a:p>
          <a:p>
            <a:pPr algn="ctr">
              <a:lnSpc>
                <a:spcPct val="80000"/>
              </a:lnSpc>
            </a:pPr>
            <a:r>
              <a:rPr lang="fr-FR" dirty="0">
                <a:latin typeface="Bradley Hand ITC" panose="03070402050302030203" pitchFamily="66" charset="0"/>
                <a:ea typeface="Kozuka Gothic Pro L" panose="020B0200000000000000" pitchFamily="34" charset="-128"/>
              </a:rPr>
              <a:t>TAFFERO</a:t>
            </a:r>
          </a:p>
        </p:txBody>
      </p:sp>
      <p:sp>
        <p:nvSpPr>
          <p:cNvPr id="129" name="Arc 128"/>
          <p:cNvSpPr/>
          <p:nvPr/>
        </p:nvSpPr>
        <p:spPr>
          <a:xfrm rot="13023935" flipH="1">
            <a:off x="6043802" y="563451"/>
            <a:ext cx="871870" cy="61962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Tree>
    <p:extLst>
      <p:ext uri="{BB962C8B-B14F-4D97-AF65-F5344CB8AC3E}">
        <p14:creationId xmlns:p14="http://schemas.microsoft.com/office/powerpoint/2010/main" val="155268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3915</TotalTime>
  <Words>167</Words>
  <Application>Microsoft Office PowerPoint</Application>
  <PresentationFormat>Personalizado</PresentationFormat>
  <Paragraphs>53</Paragraphs>
  <Slides>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Amatic</vt:lpstr>
      <vt:lpstr>Arial</vt:lpstr>
      <vt:lpstr>Bradley Hand ITC</vt:lpstr>
      <vt:lpstr>Calibri</vt:lpstr>
      <vt:lpstr>Kozuka Gothic Pro L</vt:lpstr>
      <vt:lpstr>Narkisim</vt:lpstr>
      <vt:lpstr>Tw Cen MT Condensed</vt:lpstr>
      <vt:lpstr>Thème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PC</cp:lastModifiedBy>
  <cp:revision>88</cp:revision>
  <dcterms:created xsi:type="dcterms:W3CDTF">2014-12-03T08:33:54Z</dcterms:created>
  <dcterms:modified xsi:type="dcterms:W3CDTF">2019-01-24T16:26:01Z</dcterms:modified>
</cp:coreProperties>
</file>