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8"/>
    <p:restoredTop sz="94661"/>
  </p:normalViewPr>
  <p:slideViewPr>
    <p:cSldViewPr snapToGrid="0" snapToObjects="1">
      <p:cViewPr>
        <p:scale>
          <a:sx n="91" d="100"/>
          <a:sy n="91" d="100"/>
        </p:scale>
        <p:origin x="1386" y="-283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092A-6D5A-2544-8208-75B8351E98E4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4679" y="10310073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10"/>
          <p:cNvSpPr txBox="1"/>
          <p:nvPr/>
        </p:nvSpPr>
        <p:spPr>
          <a:xfrm>
            <a:off x="495959" y="381740"/>
            <a:ext cx="705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Étienne SANDEIRA</a:t>
            </a:r>
            <a:endParaRPr lang="fr-FR" sz="6600" dirty="0"/>
          </a:p>
        </p:txBody>
      </p:sp>
      <p:sp>
        <p:nvSpPr>
          <p:cNvPr id="7" name="TextBox 11"/>
          <p:cNvSpPr txBox="1"/>
          <p:nvPr/>
        </p:nvSpPr>
        <p:spPr>
          <a:xfrm>
            <a:off x="2329736" y="1305307"/>
            <a:ext cx="2895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Titolo</a:t>
            </a:r>
            <a:r>
              <a:rPr lang="en-US" sz="2400" dirty="0"/>
              <a:t> </a:t>
            </a:r>
            <a:r>
              <a:rPr lang="en-US" sz="2400" dirty="0" err="1"/>
              <a:t>della</a:t>
            </a:r>
            <a:r>
              <a:rPr lang="en-US" sz="2400" dirty="0"/>
              <a:t> </a:t>
            </a:r>
            <a:r>
              <a:rPr lang="en-US" sz="2400" dirty="0" err="1"/>
              <a:t>posizione</a:t>
            </a:r>
            <a:r>
              <a:rPr lang="en-US" sz="2400" dirty="0"/>
              <a:t> </a:t>
            </a:r>
            <a:endParaRPr lang="uk-UA" sz="2400" dirty="0"/>
          </a:p>
        </p:txBody>
      </p:sp>
      <p:pic>
        <p:nvPicPr>
          <p:cNvPr id="10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" y="1802999"/>
            <a:ext cx="183037" cy="183037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124287" y="2117124"/>
            <a:ext cx="7264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48015" y="1651686"/>
            <a:ext cx="2156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229871" y="1643448"/>
            <a:ext cx="2156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07307" y="175601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pic>
        <p:nvPicPr>
          <p:cNvPr id="19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16" y="1800169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054877" y="175601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pic>
        <p:nvPicPr>
          <p:cNvPr id="21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49" y="1802999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5246238" y="1765843"/>
            <a:ext cx="1595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Roma</a:t>
            </a:r>
            <a:endParaRPr lang="fr-FR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051" y="2594033"/>
            <a:ext cx="7256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051" y="2224701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Profilo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6051" y="3234021"/>
            <a:ext cx="128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Formazione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59121" y="3679100"/>
            <a:ext cx="3473765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507241" y="3727303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28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26" y="683188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01534" y="3986668"/>
            <a:ext cx="31474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LAUREA – UNIVERSITÀ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</a:t>
            </a:r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92576" y="3669405"/>
            <a:ext cx="3530276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26"/>
          <p:cNvSpPr txBox="1"/>
          <p:nvPr/>
        </p:nvSpPr>
        <p:spPr>
          <a:xfrm>
            <a:off x="4118069" y="3724006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33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40" y="484989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012362" y="3983371"/>
            <a:ext cx="3140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LAUREA –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UNIVERSITÀ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ea typeface="Arial" charset="0"/>
                <a:cs typeface="Arial" charset="0"/>
              </a:rPr>
              <a:t>rutrum</a:t>
            </a:r>
            <a:r>
              <a:rPr lang="fr-FR" sz="1100" dirty="0" smtClean="0">
                <a:ea typeface="Arial" charset="0"/>
                <a:cs typeface="Arial" charset="0"/>
              </a:rPr>
              <a:t>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00683" y="4845716"/>
            <a:ext cx="1192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Esperienza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1342288" y="5298598"/>
            <a:ext cx="229059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 smtClean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POSIZIONE – SOCIETÀ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816" y="5391093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5"/>
          <p:cNvSpPr txBox="1"/>
          <p:nvPr/>
        </p:nvSpPr>
        <p:spPr>
          <a:xfrm>
            <a:off x="311961" y="5368589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816" y="6547628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35"/>
          <p:cNvSpPr txBox="1"/>
          <p:nvPr/>
        </p:nvSpPr>
        <p:spPr>
          <a:xfrm>
            <a:off x="311961" y="6525124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6106" y="7726010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35"/>
          <p:cNvSpPr txBox="1"/>
          <p:nvPr/>
        </p:nvSpPr>
        <p:spPr>
          <a:xfrm>
            <a:off x="298251" y="7703506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pic>
        <p:nvPicPr>
          <p:cNvPr id="4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6" y="5809161"/>
            <a:ext cx="373122" cy="373122"/>
          </a:xfrm>
          <a:prstGeom prst="rect">
            <a:avLst/>
          </a:prstGeom>
        </p:spPr>
      </p:pic>
      <p:pic>
        <p:nvPicPr>
          <p:cNvPr id="4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5" y="6984520"/>
            <a:ext cx="373122" cy="373122"/>
          </a:xfrm>
          <a:prstGeom prst="rect">
            <a:avLst/>
          </a:prstGeom>
        </p:spPr>
      </p:pic>
      <p:pic>
        <p:nvPicPr>
          <p:cNvPr id="4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8107320"/>
            <a:ext cx="373122" cy="373122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82972" y="612443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62164" y="729979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62164" y="843506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857643" y="4816959"/>
            <a:ext cx="13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Competenze</a:t>
            </a:r>
            <a:endParaRPr lang="fr-FR" dirty="0"/>
          </a:p>
        </p:txBody>
      </p:sp>
      <p:sp>
        <p:nvSpPr>
          <p:cNvPr id="52" name="TextBox 45"/>
          <p:cNvSpPr txBox="1"/>
          <p:nvPr/>
        </p:nvSpPr>
        <p:spPr>
          <a:xfrm>
            <a:off x="4118069" y="5278602"/>
            <a:ext cx="13805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Photoshop CS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PHP MySQL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Google AdWords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Ruby On Rails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Analytics Omniture</a:t>
            </a:r>
          </a:p>
          <a:p>
            <a:pPr algn="r"/>
            <a:endParaRPr lang="uk-UA" sz="1100" dirty="0"/>
          </a:p>
        </p:txBody>
      </p:sp>
      <p:sp>
        <p:nvSpPr>
          <p:cNvPr id="57" name="Rectangle 56"/>
          <p:cNvSpPr/>
          <p:nvPr/>
        </p:nvSpPr>
        <p:spPr>
          <a:xfrm>
            <a:off x="5555059" y="535701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5550035" y="5350983"/>
            <a:ext cx="1077704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5550035" y="564555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5545011" y="5637538"/>
            <a:ext cx="1188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5550035" y="5934097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545011" y="5928061"/>
            <a:ext cx="1296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5550035" y="6221254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5545011" y="6213691"/>
            <a:ext cx="9756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5550035" y="6507626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5545011" y="6499606"/>
            <a:ext cx="1512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7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50" y="3603353"/>
            <a:ext cx="355627" cy="35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460" y="3597343"/>
            <a:ext cx="348392" cy="3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186106" y="8896614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0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9277924"/>
            <a:ext cx="373122" cy="373122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62164" y="960566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72" name="TextBox 35"/>
          <p:cNvSpPr txBox="1"/>
          <p:nvPr/>
        </p:nvSpPr>
        <p:spPr>
          <a:xfrm>
            <a:off x="282388" y="8888105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857643" y="6793170"/>
            <a:ext cx="122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Personalità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5555059" y="7333230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Rectangle 74"/>
          <p:cNvSpPr/>
          <p:nvPr/>
        </p:nvSpPr>
        <p:spPr>
          <a:xfrm>
            <a:off x="5550035" y="7327194"/>
            <a:ext cx="1077704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Rectangle 75"/>
          <p:cNvSpPr/>
          <p:nvPr/>
        </p:nvSpPr>
        <p:spPr>
          <a:xfrm>
            <a:off x="5550035" y="762176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Rectangle 76"/>
          <p:cNvSpPr/>
          <p:nvPr/>
        </p:nvSpPr>
        <p:spPr>
          <a:xfrm>
            <a:off x="5545011" y="7613749"/>
            <a:ext cx="1188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Rectangle 77"/>
          <p:cNvSpPr/>
          <p:nvPr/>
        </p:nvSpPr>
        <p:spPr>
          <a:xfrm>
            <a:off x="5550035" y="791030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Rectangle 78"/>
          <p:cNvSpPr/>
          <p:nvPr/>
        </p:nvSpPr>
        <p:spPr>
          <a:xfrm>
            <a:off x="5545011" y="7904272"/>
            <a:ext cx="1296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Rectangle 79"/>
          <p:cNvSpPr/>
          <p:nvPr/>
        </p:nvSpPr>
        <p:spPr>
          <a:xfrm>
            <a:off x="5550035" y="8197465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Rectangle 80"/>
          <p:cNvSpPr/>
          <p:nvPr/>
        </p:nvSpPr>
        <p:spPr>
          <a:xfrm>
            <a:off x="5545011" y="8189902"/>
            <a:ext cx="9756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4" name="TextBox 45"/>
          <p:cNvSpPr txBox="1"/>
          <p:nvPr/>
        </p:nvSpPr>
        <p:spPr>
          <a:xfrm>
            <a:off x="4078276" y="7266192"/>
            <a:ext cx="1380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/>
              <a:t>Creativo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Organizzato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Leader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Comunicativo</a:t>
            </a:r>
            <a:endParaRPr lang="en-US" sz="1100" dirty="0" smtClean="0"/>
          </a:p>
        </p:txBody>
      </p:sp>
      <p:sp>
        <p:nvSpPr>
          <p:cNvPr id="85" name="ZoneTexte 84"/>
          <p:cNvSpPr txBox="1"/>
          <p:nvPr/>
        </p:nvSpPr>
        <p:spPr>
          <a:xfrm>
            <a:off x="6263738" y="8518283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Lingue</a:t>
            </a:r>
            <a:endParaRPr lang="fr-FR" dirty="0"/>
          </a:p>
        </p:txBody>
      </p:sp>
      <p:sp>
        <p:nvSpPr>
          <p:cNvPr id="86" name="TextBox 69"/>
          <p:cNvSpPr txBox="1"/>
          <p:nvPr/>
        </p:nvSpPr>
        <p:spPr>
          <a:xfrm>
            <a:off x="4738713" y="8996003"/>
            <a:ext cx="587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Inglese</a:t>
            </a:r>
            <a:endParaRPr lang="uk-UA" sz="1100" dirty="0"/>
          </a:p>
        </p:txBody>
      </p:sp>
      <p:sp>
        <p:nvSpPr>
          <p:cNvPr id="87" name="TextBox 70"/>
          <p:cNvSpPr txBox="1"/>
          <p:nvPr/>
        </p:nvSpPr>
        <p:spPr>
          <a:xfrm>
            <a:off x="4641696" y="9294561"/>
            <a:ext cx="6944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Francese</a:t>
            </a:r>
            <a:endParaRPr lang="uk-UA" sz="1100" dirty="0"/>
          </a:p>
        </p:txBody>
      </p:sp>
      <p:sp>
        <p:nvSpPr>
          <p:cNvPr id="88" name="TextBox 71"/>
          <p:cNvSpPr txBox="1"/>
          <p:nvPr/>
        </p:nvSpPr>
        <p:spPr>
          <a:xfrm>
            <a:off x="4622205" y="9578325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Spagnolo</a:t>
            </a:r>
            <a:endParaRPr lang="uk-UA" sz="1100" dirty="0"/>
          </a:p>
        </p:txBody>
      </p:sp>
      <p:sp>
        <p:nvSpPr>
          <p:cNvPr id="89" name="Rounded Rectangle 72"/>
          <p:cNvSpPr/>
          <p:nvPr/>
        </p:nvSpPr>
        <p:spPr>
          <a:xfrm>
            <a:off x="5465442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Rounded Rectangle 73"/>
          <p:cNvSpPr/>
          <p:nvPr/>
        </p:nvSpPr>
        <p:spPr>
          <a:xfrm>
            <a:off x="5665970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Rounded Rectangle 74"/>
          <p:cNvSpPr/>
          <p:nvPr/>
        </p:nvSpPr>
        <p:spPr>
          <a:xfrm>
            <a:off x="5854466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Rounded Rectangle 75"/>
          <p:cNvSpPr/>
          <p:nvPr/>
        </p:nvSpPr>
        <p:spPr>
          <a:xfrm>
            <a:off x="6042967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Rounded Rectangle 76"/>
          <p:cNvSpPr/>
          <p:nvPr/>
        </p:nvSpPr>
        <p:spPr>
          <a:xfrm>
            <a:off x="6231458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Rounded Rectangle 77"/>
          <p:cNvSpPr/>
          <p:nvPr/>
        </p:nvSpPr>
        <p:spPr>
          <a:xfrm>
            <a:off x="6419954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ounded Rectangle 78"/>
          <p:cNvSpPr/>
          <p:nvPr/>
        </p:nvSpPr>
        <p:spPr>
          <a:xfrm>
            <a:off x="6612455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Rounded Rectangle 79"/>
          <p:cNvSpPr/>
          <p:nvPr/>
        </p:nvSpPr>
        <p:spPr>
          <a:xfrm>
            <a:off x="6806051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ounded Rectangle 80"/>
          <p:cNvSpPr/>
          <p:nvPr/>
        </p:nvSpPr>
        <p:spPr>
          <a:xfrm>
            <a:off x="6994547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ounded Rectangle 82"/>
          <p:cNvSpPr/>
          <p:nvPr/>
        </p:nvSpPr>
        <p:spPr>
          <a:xfrm>
            <a:off x="5465442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ounded Rectangle 83"/>
          <p:cNvSpPr/>
          <p:nvPr/>
        </p:nvSpPr>
        <p:spPr>
          <a:xfrm>
            <a:off x="5665970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ounded Rectangle 84"/>
          <p:cNvSpPr/>
          <p:nvPr/>
        </p:nvSpPr>
        <p:spPr>
          <a:xfrm>
            <a:off x="5854466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ounded Rectangle 85"/>
          <p:cNvSpPr/>
          <p:nvPr/>
        </p:nvSpPr>
        <p:spPr>
          <a:xfrm>
            <a:off x="6042967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Rounded Rectangle 86"/>
          <p:cNvSpPr/>
          <p:nvPr/>
        </p:nvSpPr>
        <p:spPr>
          <a:xfrm>
            <a:off x="6231458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Rounded Rectangle 87"/>
          <p:cNvSpPr/>
          <p:nvPr/>
        </p:nvSpPr>
        <p:spPr>
          <a:xfrm>
            <a:off x="6419954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Rounded Rectangle 88"/>
          <p:cNvSpPr/>
          <p:nvPr/>
        </p:nvSpPr>
        <p:spPr>
          <a:xfrm>
            <a:off x="6612455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Rounded Rectangle 89"/>
          <p:cNvSpPr/>
          <p:nvPr/>
        </p:nvSpPr>
        <p:spPr>
          <a:xfrm>
            <a:off x="6806051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Rounded Rectangle 90"/>
          <p:cNvSpPr/>
          <p:nvPr/>
        </p:nvSpPr>
        <p:spPr>
          <a:xfrm>
            <a:off x="6994547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Rounded Rectangle 91"/>
          <p:cNvSpPr/>
          <p:nvPr/>
        </p:nvSpPr>
        <p:spPr>
          <a:xfrm>
            <a:off x="5465442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Rounded Rectangle 92"/>
          <p:cNvSpPr/>
          <p:nvPr/>
        </p:nvSpPr>
        <p:spPr>
          <a:xfrm>
            <a:off x="5665970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Rounded Rectangle 93"/>
          <p:cNvSpPr/>
          <p:nvPr/>
        </p:nvSpPr>
        <p:spPr>
          <a:xfrm>
            <a:off x="5854466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Rounded Rectangle 94"/>
          <p:cNvSpPr/>
          <p:nvPr/>
        </p:nvSpPr>
        <p:spPr>
          <a:xfrm>
            <a:off x="6042967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Rounded Rectangle 95"/>
          <p:cNvSpPr/>
          <p:nvPr/>
        </p:nvSpPr>
        <p:spPr>
          <a:xfrm>
            <a:off x="6231458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Rounded Rectangle 96"/>
          <p:cNvSpPr/>
          <p:nvPr/>
        </p:nvSpPr>
        <p:spPr>
          <a:xfrm>
            <a:off x="6419954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Rounded Rectangle 97"/>
          <p:cNvSpPr/>
          <p:nvPr/>
        </p:nvSpPr>
        <p:spPr>
          <a:xfrm>
            <a:off x="6612455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Rounded Rectangle 98"/>
          <p:cNvSpPr/>
          <p:nvPr/>
        </p:nvSpPr>
        <p:spPr>
          <a:xfrm>
            <a:off x="6806051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Rounded Rectangle 99"/>
          <p:cNvSpPr/>
          <p:nvPr/>
        </p:nvSpPr>
        <p:spPr>
          <a:xfrm>
            <a:off x="6994547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135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Dotum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2017-10-27T21:16:49Z</dcterms:created>
  <dcterms:modified xsi:type="dcterms:W3CDTF">2019-01-17T11:14:26Z</dcterms:modified>
</cp:coreProperties>
</file>