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200"/>
    <a:srgbClr val="31BCFF"/>
    <a:srgbClr val="2ABFB7"/>
    <a:srgbClr val="02B0F1"/>
    <a:srgbClr val="EA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1"/>
  </p:normalViewPr>
  <p:slideViewPr>
    <p:cSldViewPr snapToGrid="0" snapToObjects="1">
      <p:cViewPr varScale="1">
        <p:scale>
          <a:sx n="48" d="100"/>
          <a:sy n="48" d="100"/>
        </p:scale>
        <p:origin x="22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7A126-C73D-9747-ABC9-8A712E3AF69C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06B34-1AAF-E244-A7DC-E09DC9774B9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14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E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49358" y="211904"/>
            <a:ext cx="3448607" cy="172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7" r="2662"/>
          <a:stretch/>
        </p:blipFill>
        <p:spPr>
          <a:xfrm>
            <a:off x="240848" y="261446"/>
            <a:ext cx="1508054" cy="1507486"/>
          </a:xfrm>
          <a:prstGeom prst="ellipse">
            <a:avLst/>
          </a:prstGeom>
        </p:spPr>
      </p:pic>
      <p:sp>
        <p:nvSpPr>
          <p:cNvPr id="7" name="TextBox 16"/>
          <p:cNvSpPr txBox="1"/>
          <p:nvPr/>
        </p:nvSpPr>
        <p:spPr>
          <a:xfrm>
            <a:off x="1708601" y="373815"/>
            <a:ext cx="2145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</a:rPr>
              <a:t>CELINE DEMONT</a:t>
            </a:r>
            <a:endParaRPr lang="fr-FR" sz="2000" b="1" dirty="0">
              <a:solidFill>
                <a:srgbClr val="0070C0"/>
              </a:solidFill>
            </a:endParaRPr>
          </a:p>
        </p:txBody>
      </p:sp>
      <p:sp>
        <p:nvSpPr>
          <p:cNvPr id="8" name="TextBox 17"/>
          <p:cNvSpPr txBox="1"/>
          <p:nvPr/>
        </p:nvSpPr>
        <p:spPr>
          <a:xfrm>
            <a:off x="1973850" y="1058945"/>
            <a:ext cx="1570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b="1" dirty="0">
                <a:solidFill>
                  <a:srgbClr val="2BBFB7"/>
                </a:solidFill>
                <a:ea typeface="Dotum" panose="020B0600000101010101" pitchFamily="34" charset="-127"/>
              </a:rPr>
              <a:t>TITOLO DELLA </a:t>
            </a:r>
            <a:endParaRPr lang="fr-FR" b="1" dirty="0" smtClean="0">
              <a:solidFill>
                <a:srgbClr val="2BBFB7"/>
              </a:solidFill>
              <a:ea typeface="Dotum" panose="020B0600000101010101" pitchFamily="34" charset="-127"/>
            </a:endParaRPr>
          </a:p>
          <a:p>
            <a:pPr algn="r"/>
            <a:r>
              <a:rPr lang="fr-FR" b="1" dirty="0" smtClean="0">
                <a:solidFill>
                  <a:srgbClr val="2BBFB7"/>
                </a:solidFill>
                <a:ea typeface="Dotum" panose="020B0600000101010101" pitchFamily="34" charset="-127"/>
              </a:rPr>
              <a:t>POSIZIONE</a:t>
            </a:r>
            <a:endParaRPr lang="uk-UA" b="1" dirty="0">
              <a:solidFill>
                <a:srgbClr val="2BBFB7"/>
              </a:solidFill>
              <a:ea typeface="Dotum" panose="020B0600000101010101" pitchFamily="34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9358" y="2047701"/>
            <a:ext cx="3448607" cy="18929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26"/>
          <p:cNvSpPr txBox="1"/>
          <p:nvPr/>
        </p:nvSpPr>
        <p:spPr>
          <a:xfrm>
            <a:off x="331824" y="2553088"/>
            <a:ext cx="3083674" cy="11946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Etiam</a:t>
            </a:r>
            <a:r>
              <a:rPr lang="fr-FR" sz="1100" dirty="0">
                <a:ea typeface="Times" charset="0"/>
                <a:cs typeface="Times" charset="0"/>
              </a:rPr>
              <a:t> bibendum, ante nec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posuere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odio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enim</a:t>
            </a:r>
            <a:r>
              <a:rPr lang="fr-FR" sz="1100" dirty="0">
                <a:ea typeface="Times" charset="0"/>
                <a:cs typeface="Times" charset="0"/>
              </a:rPr>
              <a:t> semper </a:t>
            </a:r>
            <a:r>
              <a:rPr lang="fr-FR" sz="1100" dirty="0" err="1">
                <a:ea typeface="Times" charset="0"/>
                <a:cs typeface="Times" charset="0"/>
              </a:rPr>
              <a:t>tortor</a:t>
            </a:r>
            <a:r>
              <a:rPr lang="fr-FR" sz="1100" dirty="0">
                <a:ea typeface="Times" charset="0"/>
                <a:cs typeface="Times" charset="0"/>
              </a:rPr>
              <a:t>, id </a:t>
            </a:r>
            <a:r>
              <a:rPr lang="fr-FR" sz="1100" dirty="0" err="1">
                <a:ea typeface="Times" charset="0"/>
                <a:cs typeface="Times" charset="0"/>
              </a:rPr>
              <a:t>eleifend</a:t>
            </a:r>
            <a:r>
              <a:rPr lang="fr-FR" sz="1100" dirty="0">
                <a:ea typeface="Times" charset="0"/>
                <a:cs typeface="Times" charset="0"/>
              </a:rPr>
              <a:t> mi ante vitae ex. 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240848" y="2097242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PROFILO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9358" y="4059401"/>
            <a:ext cx="3448607" cy="18929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extBox 6"/>
          <p:cNvSpPr txBox="1"/>
          <p:nvPr/>
        </p:nvSpPr>
        <p:spPr>
          <a:xfrm>
            <a:off x="240848" y="4123658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31BCFF"/>
                </a:solidFill>
              </a:rPr>
              <a:t>CONTATTI</a:t>
            </a:r>
            <a:endParaRPr lang="uk-UA" sz="2000" b="1" dirty="0">
              <a:solidFill>
                <a:srgbClr val="31BCFF"/>
              </a:solidFill>
            </a:endParaRPr>
          </a:p>
        </p:txBody>
      </p:sp>
      <p:pic>
        <p:nvPicPr>
          <p:cNvPr id="14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395" y="5359720"/>
            <a:ext cx="505192" cy="505192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24" y="4966555"/>
            <a:ext cx="505192" cy="505192"/>
          </a:xfrm>
          <a:prstGeom prst="rect">
            <a:avLst/>
          </a:prstGeom>
        </p:spPr>
      </p:pic>
      <p:pic>
        <p:nvPicPr>
          <p:cNvPr id="1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395" y="4540887"/>
            <a:ext cx="506298" cy="506298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672862" y="4663231"/>
            <a:ext cx="23070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Telefono</a:t>
            </a:r>
            <a:r>
              <a:rPr lang="fr-FR" sz="1100" dirty="0" smtClean="0"/>
              <a:t>: 000 111 333 / 000 222 444</a:t>
            </a:r>
            <a:endParaRPr lang="fr-FR" sz="1100" dirty="0"/>
          </a:p>
        </p:txBody>
      </p:sp>
      <p:sp>
        <p:nvSpPr>
          <p:cNvPr id="18" name="ZoneTexte 17"/>
          <p:cNvSpPr txBox="1"/>
          <p:nvPr/>
        </p:nvSpPr>
        <p:spPr>
          <a:xfrm>
            <a:off x="808595" y="5071725"/>
            <a:ext cx="1479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12 Street Name, Roma</a:t>
            </a:r>
            <a:endParaRPr lang="fr-FR" sz="11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821732" y="5481511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name@mail.com</a:t>
            </a:r>
            <a:endParaRPr lang="fr-FR" sz="1100" dirty="0"/>
          </a:p>
        </p:txBody>
      </p:sp>
      <p:sp>
        <p:nvSpPr>
          <p:cNvPr id="20" name="Rectangle 19"/>
          <p:cNvSpPr/>
          <p:nvPr/>
        </p:nvSpPr>
        <p:spPr>
          <a:xfrm>
            <a:off x="149288" y="6071101"/>
            <a:ext cx="3448607" cy="440095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240848" y="6792936"/>
            <a:ext cx="2127469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 smtClean="0">
                <a:solidFill>
                  <a:srgbClr val="262626"/>
                </a:solidFill>
                <a:cs typeface="Avenir Book"/>
              </a:rPr>
              <a:t>POSIZIONE – SOCIETÀ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endParaRPr lang="fr-FR" sz="1100" dirty="0" smtClean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POSIZIONE – SOCIETÀ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POSIZIONE – SOCIETÀ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</p:txBody>
      </p:sp>
      <p:sp>
        <p:nvSpPr>
          <p:cNvPr id="22" name="TextBox 6"/>
          <p:cNvSpPr txBox="1"/>
          <p:nvPr/>
        </p:nvSpPr>
        <p:spPr>
          <a:xfrm>
            <a:off x="240847" y="6193582"/>
            <a:ext cx="2715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2ABFB7"/>
                </a:solidFill>
              </a:rPr>
              <a:t>ESPERIENZA</a:t>
            </a:r>
            <a:endParaRPr lang="uk-UA" sz="2000" b="1" dirty="0">
              <a:solidFill>
                <a:srgbClr val="2ABFB7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72585" y="6788866"/>
            <a:ext cx="1122925" cy="286116"/>
          </a:xfrm>
          <a:prstGeom prst="rect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TextBox 35"/>
          <p:cNvSpPr txBox="1"/>
          <p:nvPr/>
        </p:nvSpPr>
        <p:spPr>
          <a:xfrm>
            <a:off x="2584730" y="6766362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72585" y="7945401"/>
            <a:ext cx="1122925" cy="286116"/>
          </a:xfrm>
          <a:prstGeom prst="rect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TextBox 35"/>
          <p:cNvSpPr txBox="1"/>
          <p:nvPr/>
        </p:nvSpPr>
        <p:spPr>
          <a:xfrm>
            <a:off x="2584730" y="7922897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58875" y="9123783"/>
            <a:ext cx="1122925" cy="286116"/>
          </a:xfrm>
          <a:prstGeom prst="rect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TextBox 35"/>
          <p:cNvSpPr txBox="1"/>
          <p:nvPr/>
        </p:nvSpPr>
        <p:spPr>
          <a:xfrm>
            <a:off x="2571020" y="9101279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pic>
        <p:nvPicPr>
          <p:cNvPr id="32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545" y="7206934"/>
            <a:ext cx="373122" cy="373122"/>
          </a:xfrm>
          <a:prstGeom prst="rect">
            <a:avLst/>
          </a:prstGeom>
        </p:spPr>
      </p:pic>
      <p:pic>
        <p:nvPicPr>
          <p:cNvPr id="33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834" y="8382293"/>
            <a:ext cx="373122" cy="373122"/>
          </a:xfrm>
          <a:prstGeom prst="rect">
            <a:avLst/>
          </a:prstGeom>
        </p:spPr>
      </p:pic>
      <p:pic>
        <p:nvPicPr>
          <p:cNvPr id="3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190" y="9505093"/>
            <a:ext cx="373122" cy="373122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2755741" y="7522205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734933" y="8697564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734933" y="9832834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Logo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20811" y="8748629"/>
            <a:ext cx="3723399" cy="172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Oval 50"/>
          <p:cNvSpPr/>
          <p:nvPr/>
        </p:nvSpPr>
        <p:spPr>
          <a:xfrm>
            <a:off x="4011538" y="9433760"/>
            <a:ext cx="587440" cy="5874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" name="Oval 51"/>
          <p:cNvSpPr/>
          <p:nvPr/>
        </p:nvSpPr>
        <p:spPr>
          <a:xfrm>
            <a:off x="4865491" y="9433760"/>
            <a:ext cx="587440" cy="5874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1" name="Oval 52"/>
          <p:cNvSpPr/>
          <p:nvPr/>
        </p:nvSpPr>
        <p:spPr>
          <a:xfrm>
            <a:off x="5719443" y="9433760"/>
            <a:ext cx="587440" cy="587440"/>
          </a:xfrm>
          <a:prstGeom prst="ellipse">
            <a:avLst/>
          </a:prstGeom>
          <a:solidFill>
            <a:srgbClr val="2B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Oval 53"/>
          <p:cNvSpPr/>
          <p:nvPr/>
        </p:nvSpPr>
        <p:spPr>
          <a:xfrm>
            <a:off x="6573396" y="9433760"/>
            <a:ext cx="587440" cy="5874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43" name="Picture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07" y="9528829"/>
            <a:ext cx="397303" cy="397303"/>
          </a:xfrm>
          <a:prstGeom prst="rect">
            <a:avLst/>
          </a:prstGeom>
        </p:spPr>
      </p:pic>
      <p:sp>
        <p:nvSpPr>
          <p:cNvPr id="44" name="TextBox 55"/>
          <p:cNvSpPr txBox="1"/>
          <p:nvPr/>
        </p:nvSpPr>
        <p:spPr>
          <a:xfrm>
            <a:off x="3900898" y="10112371"/>
            <a:ext cx="748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Scrivere</a:t>
            </a:r>
            <a:endParaRPr lang="en-US" sz="1200" dirty="0"/>
          </a:p>
        </p:txBody>
      </p:sp>
      <p:sp>
        <p:nvSpPr>
          <p:cNvPr id="45" name="TextBox 57"/>
          <p:cNvSpPr txBox="1"/>
          <p:nvPr/>
        </p:nvSpPr>
        <p:spPr>
          <a:xfrm>
            <a:off x="4618945" y="10112371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Viaggi</a:t>
            </a:r>
            <a:endParaRPr lang="en-US" sz="1200" dirty="0"/>
          </a:p>
        </p:txBody>
      </p:sp>
      <p:pic>
        <p:nvPicPr>
          <p:cNvPr id="46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068" y="9545385"/>
            <a:ext cx="364191" cy="364191"/>
          </a:xfrm>
          <a:prstGeom prst="rect">
            <a:avLst/>
          </a:prstGeom>
        </p:spPr>
      </p:pic>
      <p:sp>
        <p:nvSpPr>
          <p:cNvPr id="47" name="TextBox 60"/>
          <p:cNvSpPr txBox="1"/>
          <p:nvPr/>
        </p:nvSpPr>
        <p:spPr>
          <a:xfrm>
            <a:off x="5491663" y="10112371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Musica</a:t>
            </a:r>
            <a:endParaRPr lang="en-US" sz="1200" dirty="0"/>
          </a:p>
        </p:txBody>
      </p:sp>
      <p:pic>
        <p:nvPicPr>
          <p:cNvPr id="48" name="Picture 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560" y="9528829"/>
            <a:ext cx="397303" cy="397303"/>
          </a:xfrm>
          <a:prstGeom prst="rect">
            <a:avLst/>
          </a:prstGeom>
        </p:spPr>
      </p:pic>
      <p:sp>
        <p:nvSpPr>
          <p:cNvPr id="49" name="TextBox 63"/>
          <p:cNvSpPr txBox="1"/>
          <p:nvPr/>
        </p:nvSpPr>
        <p:spPr>
          <a:xfrm>
            <a:off x="6354506" y="10112371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/>
              <a:t>Sport</a:t>
            </a:r>
            <a:endParaRPr lang="en-US" sz="1200" dirty="0"/>
          </a:p>
        </p:txBody>
      </p:sp>
      <p:pic>
        <p:nvPicPr>
          <p:cNvPr id="50" name="Picture 4" descr="Image result for football icon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919" y="9470220"/>
            <a:ext cx="515447" cy="51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6"/>
          <p:cNvSpPr txBox="1"/>
          <p:nvPr/>
        </p:nvSpPr>
        <p:spPr>
          <a:xfrm>
            <a:off x="3850898" y="8860391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2B0F1"/>
                </a:solidFill>
              </a:rPr>
              <a:t>HOBBY</a:t>
            </a:r>
            <a:endParaRPr lang="uk-UA" sz="2000" b="1" dirty="0">
              <a:solidFill>
                <a:srgbClr val="02B0F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741888" y="211904"/>
            <a:ext cx="3702322" cy="2460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3" name="TextBox 65"/>
          <p:cNvSpPr txBox="1"/>
          <p:nvPr/>
        </p:nvSpPr>
        <p:spPr>
          <a:xfrm>
            <a:off x="3833252" y="266093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FORMAZIONE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847664" y="664971"/>
            <a:ext cx="24872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LAUREA – UNIVERSITÀ</a:t>
            </a:r>
          </a:p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334952" y="667815"/>
            <a:ext cx="1122925" cy="286116"/>
          </a:xfrm>
          <a:prstGeom prst="rect">
            <a:avLst/>
          </a:prstGeom>
          <a:solidFill>
            <a:srgbClr val="C0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TextBox 35"/>
          <p:cNvSpPr txBox="1"/>
          <p:nvPr/>
        </p:nvSpPr>
        <p:spPr>
          <a:xfrm>
            <a:off x="6447097" y="645311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847664" y="1321255"/>
            <a:ext cx="24872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LAUREA – UNIVERSITÀ</a:t>
            </a:r>
          </a:p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334952" y="1324099"/>
            <a:ext cx="1122925" cy="286116"/>
          </a:xfrm>
          <a:prstGeom prst="rect">
            <a:avLst/>
          </a:prstGeom>
          <a:solidFill>
            <a:srgbClr val="C0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TextBox 35"/>
          <p:cNvSpPr txBox="1"/>
          <p:nvPr/>
        </p:nvSpPr>
        <p:spPr>
          <a:xfrm>
            <a:off x="6447097" y="1301595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37642" y="1952924"/>
            <a:ext cx="252376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LAUREA – UNIVERSITÀ</a:t>
            </a:r>
          </a:p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324930" y="1955768"/>
            <a:ext cx="1122925" cy="286116"/>
          </a:xfrm>
          <a:prstGeom prst="rect">
            <a:avLst/>
          </a:prstGeom>
          <a:solidFill>
            <a:srgbClr val="C00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TextBox 35"/>
          <p:cNvSpPr txBox="1"/>
          <p:nvPr/>
        </p:nvSpPr>
        <p:spPr>
          <a:xfrm>
            <a:off x="6437075" y="1933264"/>
            <a:ext cx="1248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bg1"/>
                </a:solidFill>
                <a:ea typeface="Dotum" panose="020B0600000101010101" pitchFamily="34" charset="-127"/>
              </a:rPr>
              <a:t>2010-2015</a:t>
            </a:r>
            <a:endParaRPr lang="fr-FR" sz="1200" dirty="0">
              <a:solidFill>
                <a:schemeClr val="bg1"/>
              </a:solidFill>
              <a:ea typeface="Dotum" panose="020B0600000101010101" pitchFamily="34" charset="-127"/>
            </a:endParaRPr>
          </a:p>
        </p:txBody>
      </p:sp>
      <p:pic>
        <p:nvPicPr>
          <p:cNvPr id="70" name="Picture 8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474" y="2752970"/>
            <a:ext cx="3085781" cy="3085781"/>
          </a:xfrm>
          <a:prstGeom prst="rect">
            <a:avLst/>
          </a:prstGeom>
        </p:spPr>
      </p:pic>
      <p:sp>
        <p:nvSpPr>
          <p:cNvPr id="71" name="Oval 81"/>
          <p:cNvSpPr/>
          <p:nvPr/>
        </p:nvSpPr>
        <p:spPr>
          <a:xfrm>
            <a:off x="4498078" y="3524757"/>
            <a:ext cx="1824188" cy="1824188"/>
          </a:xfrm>
          <a:prstGeom prst="ellipse">
            <a:avLst/>
          </a:prstGeom>
          <a:solidFill>
            <a:srgbClr val="3D5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2" name="TextBox 10"/>
          <p:cNvSpPr txBox="1"/>
          <p:nvPr/>
        </p:nvSpPr>
        <p:spPr>
          <a:xfrm>
            <a:off x="4267216" y="4215443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chemeClr val="bg1"/>
                </a:solidFill>
              </a:rPr>
              <a:t>competenze</a:t>
            </a:r>
            <a:endParaRPr lang="uk-UA" sz="2000" dirty="0">
              <a:solidFill>
                <a:schemeClr val="bg1"/>
              </a:solidFill>
            </a:endParaRPr>
          </a:p>
        </p:txBody>
      </p:sp>
      <p:sp>
        <p:nvSpPr>
          <p:cNvPr id="73" name="TextBox 82"/>
          <p:cNvSpPr txBox="1"/>
          <p:nvPr/>
        </p:nvSpPr>
        <p:spPr>
          <a:xfrm>
            <a:off x="3761441" y="2757703"/>
            <a:ext cx="1619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EE5A58"/>
                </a:solidFill>
              </a:rPr>
              <a:t>Php</a:t>
            </a:r>
            <a:r>
              <a:rPr lang="en-US" sz="2000" dirty="0">
                <a:solidFill>
                  <a:srgbClr val="EE5A58"/>
                </a:solidFill>
              </a:rPr>
              <a:t> </a:t>
            </a:r>
          </a:p>
          <a:p>
            <a:r>
              <a:rPr lang="en-US" sz="2000" dirty="0">
                <a:solidFill>
                  <a:srgbClr val="EE5A58"/>
                </a:solidFill>
              </a:rPr>
              <a:t>MySQL</a:t>
            </a:r>
            <a:endParaRPr lang="uk-UA" sz="2000" dirty="0">
              <a:solidFill>
                <a:srgbClr val="EE5A58"/>
              </a:solidFill>
            </a:endParaRPr>
          </a:p>
        </p:txBody>
      </p:sp>
      <p:sp>
        <p:nvSpPr>
          <p:cNvPr id="74" name="TextBox 83"/>
          <p:cNvSpPr txBox="1"/>
          <p:nvPr/>
        </p:nvSpPr>
        <p:spPr>
          <a:xfrm>
            <a:off x="6516138" y="3430471"/>
            <a:ext cx="845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E7F4A"/>
                </a:solidFill>
              </a:rPr>
              <a:t>Ruby</a:t>
            </a:r>
            <a:endParaRPr lang="uk-UA" sz="2000" dirty="0">
              <a:solidFill>
                <a:srgbClr val="FE7F4A"/>
              </a:solidFill>
            </a:endParaRPr>
          </a:p>
        </p:txBody>
      </p:sp>
      <p:sp>
        <p:nvSpPr>
          <p:cNvPr id="75" name="TextBox 84"/>
          <p:cNvSpPr txBox="1"/>
          <p:nvPr/>
        </p:nvSpPr>
        <p:spPr>
          <a:xfrm>
            <a:off x="6464245" y="4916886"/>
            <a:ext cx="1315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2BAEC"/>
                </a:solidFill>
              </a:rPr>
              <a:t>Analytics</a:t>
            </a:r>
            <a:endParaRPr lang="uk-UA" sz="2000" dirty="0">
              <a:solidFill>
                <a:srgbClr val="02BAEC"/>
              </a:solidFill>
            </a:endParaRPr>
          </a:p>
        </p:txBody>
      </p:sp>
      <p:sp>
        <p:nvSpPr>
          <p:cNvPr id="76" name="TextBox 85"/>
          <p:cNvSpPr txBox="1"/>
          <p:nvPr/>
        </p:nvSpPr>
        <p:spPr>
          <a:xfrm>
            <a:off x="4725046" y="5779271"/>
            <a:ext cx="1636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BEA8"/>
                </a:solidFill>
              </a:rPr>
              <a:t>Photoshop CS</a:t>
            </a:r>
            <a:endParaRPr lang="uk-UA" sz="2000" dirty="0">
              <a:solidFill>
                <a:srgbClr val="00BEA8"/>
              </a:solidFill>
            </a:endParaRPr>
          </a:p>
        </p:txBody>
      </p:sp>
      <p:sp>
        <p:nvSpPr>
          <p:cNvPr id="77" name="TextBox 86"/>
          <p:cNvSpPr txBox="1"/>
          <p:nvPr/>
        </p:nvSpPr>
        <p:spPr>
          <a:xfrm>
            <a:off x="3580686" y="5127907"/>
            <a:ext cx="1166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F3E43"/>
                </a:solidFill>
              </a:rPr>
              <a:t>Google</a:t>
            </a:r>
            <a:br>
              <a:rPr lang="en-US" sz="2000" dirty="0">
                <a:solidFill>
                  <a:srgbClr val="3F3E43"/>
                </a:solidFill>
              </a:rPr>
            </a:br>
            <a:r>
              <a:rPr lang="en-US" sz="2000" dirty="0" smtClean="0">
                <a:solidFill>
                  <a:srgbClr val="3F3E43"/>
                </a:solidFill>
              </a:rPr>
              <a:t>AdWords</a:t>
            </a:r>
            <a:endParaRPr lang="uk-UA" sz="2000" dirty="0">
              <a:solidFill>
                <a:srgbClr val="3F3E43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717085" y="6920146"/>
            <a:ext cx="3723399" cy="1723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9" name="TextBox 7"/>
          <p:cNvSpPr txBox="1"/>
          <p:nvPr/>
        </p:nvSpPr>
        <p:spPr>
          <a:xfrm>
            <a:off x="3804401" y="7011389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EA8"/>
                </a:solidFill>
              </a:rPr>
              <a:t>LINGUE</a:t>
            </a:r>
            <a:endParaRPr lang="uk-UA" sz="2000" b="1" dirty="0">
              <a:solidFill>
                <a:srgbClr val="00BEA8"/>
              </a:solidFill>
            </a:endParaRPr>
          </a:p>
        </p:txBody>
      </p:sp>
      <p:sp>
        <p:nvSpPr>
          <p:cNvPr id="80" name="TextBox 88"/>
          <p:cNvSpPr txBox="1"/>
          <p:nvPr/>
        </p:nvSpPr>
        <p:spPr>
          <a:xfrm>
            <a:off x="3853681" y="7432224"/>
            <a:ext cx="1147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>
                <a:ea typeface="Dotum" panose="020B0600000101010101" pitchFamily="34" charset="-127"/>
              </a:rPr>
              <a:t>Italiano</a:t>
            </a:r>
            <a:endParaRPr lang="fr-FR" sz="1200" dirty="0"/>
          </a:p>
        </p:txBody>
      </p:sp>
      <p:sp>
        <p:nvSpPr>
          <p:cNvPr id="81" name="TextBox 89"/>
          <p:cNvSpPr txBox="1"/>
          <p:nvPr/>
        </p:nvSpPr>
        <p:spPr>
          <a:xfrm>
            <a:off x="3849797" y="7872706"/>
            <a:ext cx="1147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>
                <a:ea typeface="Dotum" panose="020B0600000101010101" pitchFamily="34" charset="-127"/>
              </a:rPr>
              <a:t>Inglese</a:t>
            </a:r>
            <a:endParaRPr lang="fr-FR" sz="1200" dirty="0"/>
          </a:p>
        </p:txBody>
      </p:sp>
      <p:sp>
        <p:nvSpPr>
          <p:cNvPr id="82" name="TextBox 90"/>
          <p:cNvSpPr txBox="1"/>
          <p:nvPr/>
        </p:nvSpPr>
        <p:spPr>
          <a:xfrm>
            <a:off x="3854313" y="8323474"/>
            <a:ext cx="1147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>
                <a:ea typeface="Dotum" panose="020B0600000101010101" pitchFamily="34" charset="-127"/>
              </a:rPr>
              <a:t>Francese</a:t>
            </a:r>
            <a:endParaRPr lang="fr-FR" sz="1200" dirty="0"/>
          </a:p>
        </p:txBody>
      </p:sp>
      <p:sp>
        <p:nvSpPr>
          <p:cNvPr id="83" name="TextBox 91"/>
          <p:cNvSpPr txBox="1"/>
          <p:nvPr/>
        </p:nvSpPr>
        <p:spPr>
          <a:xfrm>
            <a:off x="4498078" y="7436206"/>
            <a:ext cx="974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Madrelingua</a:t>
            </a:r>
            <a:endParaRPr lang="uk-UA" sz="1200" dirty="0"/>
          </a:p>
        </p:txBody>
      </p:sp>
      <p:sp>
        <p:nvSpPr>
          <p:cNvPr id="84" name="TextBox 92"/>
          <p:cNvSpPr txBox="1"/>
          <p:nvPr/>
        </p:nvSpPr>
        <p:spPr>
          <a:xfrm>
            <a:off x="4498078" y="7872828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 base</a:t>
            </a:r>
            <a:endParaRPr lang="uk-UA" sz="1200" dirty="0"/>
          </a:p>
        </p:txBody>
      </p:sp>
      <p:sp>
        <p:nvSpPr>
          <p:cNvPr id="85" name="TextBox 93"/>
          <p:cNvSpPr txBox="1"/>
          <p:nvPr/>
        </p:nvSpPr>
        <p:spPr>
          <a:xfrm>
            <a:off x="4485810" y="8317130"/>
            <a:ext cx="878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Intermedio</a:t>
            </a:r>
            <a:endParaRPr lang="uk-UA" sz="1200" dirty="0"/>
          </a:p>
        </p:txBody>
      </p:sp>
      <p:pic>
        <p:nvPicPr>
          <p:cNvPr id="86" name="Picture 2" descr="Image result for language icon 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93" y="7260621"/>
            <a:ext cx="987027" cy="98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0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153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Dotum</vt:lpstr>
      <vt:lpstr>Arial</vt:lpstr>
      <vt:lpstr>Avenir Book</vt:lpstr>
      <vt:lpstr>Calibri</vt:lpstr>
      <vt:lpstr>Calibri Light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2017-10-27T16:26:51Z</dcterms:created>
  <dcterms:modified xsi:type="dcterms:W3CDTF">2019-01-23T13:23:40Z</dcterms:modified>
</cp:coreProperties>
</file>