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90" d="100"/>
          <a:sy n="90" d="100"/>
        </p:scale>
        <p:origin x="14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224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32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76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43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98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5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69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7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999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39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57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E3A7-3242-6C45-BCFA-9E6CDF551A06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5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516215"/>
              </p:ext>
            </p:extLst>
          </p:nvPr>
        </p:nvGraphicFramePr>
        <p:xfrm>
          <a:off x="0" y="0"/>
          <a:ext cx="6874099" cy="976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172460"/>
                <a:gridCol w="516516"/>
                <a:gridCol w="1186554"/>
                <a:gridCol w="1485489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Vincent PLURIEL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fr-FR" sz="2200" dirty="0" err="1" smtClean="0"/>
                        <a:t>Titolo</a:t>
                      </a:r>
                      <a:r>
                        <a:rPr lang="fr-FR" sz="2200" dirty="0" smtClean="0"/>
                        <a:t> </a:t>
                      </a:r>
                      <a:r>
                        <a:rPr lang="fr-FR" sz="2200" dirty="0" err="1" smtClean="0"/>
                        <a:t>della</a:t>
                      </a:r>
                      <a:r>
                        <a:rPr lang="fr-FR" sz="2200" baseline="0" dirty="0" smtClean="0"/>
                        <a:t> </a:t>
                      </a:r>
                      <a:r>
                        <a:rPr lang="fr-FR" sz="2200" baseline="0" dirty="0" err="1" smtClean="0"/>
                        <a:t>posizione</a:t>
                      </a:r>
                      <a:endParaRPr lang="fr-FR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Street Name, Roma</a:t>
                      </a:r>
                    </a:p>
                    <a:p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Telefono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Web: http://www.il-mio-sito.com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di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nascita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01/01/1980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(27 ans)</a:t>
                      </a:r>
                    </a:p>
                    <a:p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Licenza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Dominio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delle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competenze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algn="r"/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Dominio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delle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competenze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Dominio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delle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competenze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Dominio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delle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competenze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Dominio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delle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competenze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ESPERIENZA</a:t>
                      </a:r>
                      <a:endParaRPr lang="fr-F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– </a:t>
                      </a:r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endParaRPr lang="fr-FR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provincia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01/01/2001 – 01/01/2009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porta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eleifend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ultrices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Cras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erat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dignissim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sodales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nec. Duis et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mattis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id, mollis erat.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Risultati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– </a:t>
                      </a:r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endParaRPr lang="fr-FR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provincia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– </a:t>
                      </a:r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01/01/2001 – 01/01/2009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porta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eleifend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ultrices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Cras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erat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dignissim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sodales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nec. Duis et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mattis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id, mollis erat.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Risultati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– </a:t>
                      </a:r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endParaRPr lang="fr-FR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provincia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– </a:t>
                      </a:r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01/01/2001 – 01/01/2009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porta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eleifend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ultrices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Cras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erat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dignissim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sodales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nec. Duis et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mattis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id, mollis erat.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Risultati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</a:t>
                      </a:r>
                      <a:endParaRPr lang="fr-F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 – 2014: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Università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 – 2014: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Università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2013 – 2014: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Università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2013 – 2014: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Università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SOFTWARE </a:t>
                      </a: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LINGUAGGIO</a:t>
                      </a:r>
                      <a:r>
                        <a:rPr lang="fr-FR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PROG</a:t>
                      </a:r>
                      <a:endParaRPr lang="fr-F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LINGUE</a:t>
                      </a:r>
                      <a:endParaRPr lang="fr-F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Italiano: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madrelingua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Inglese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orale,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scritto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INFORMAZIONE ADDIZIONALE</a:t>
                      </a:r>
                      <a:endParaRPr lang="fr-F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33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196</Words>
  <Application>Microsoft Office PowerPoint</Application>
  <PresentationFormat>A4 (210 x 297 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</cp:revision>
  <dcterms:created xsi:type="dcterms:W3CDTF">2016-05-27T14:45:54Z</dcterms:created>
  <dcterms:modified xsi:type="dcterms:W3CDTF">2018-12-15T12:06:25Z</dcterms:modified>
</cp:coreProperties>
</file>