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0"/>
    <p:restoredTop sz="94586"/>
  </p:normalViewPr>
  <p:slideViewPr>
    <p:cSldViewPr snapToGrid="0" snapToObjects="1">
      <p:cViewPr>
        <p:scale>
          <a:sx n="90" d="100"/>
          <a:sy n="90" d="100"/>
        </p:scale>
        <p:origin x="145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 smtClean="0"/>
              <a:t>Cliquez pour 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DE3A7-3242-6C45-BCFA-9E6CDF551A06}" type="datetimeFigureOut">
              <a:rPr lang="fr-FR" smtClean="0"/>
              <a:t>15/12/2018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05DE5-9906-A94E-BCC5-3C4E4879452B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02248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DE3A7-3242-6C45-BCFA-9E6CDF551A06}" type="datetimeFigureOut">
              <a:rPr lang="fr-FR" smtClean="0"/>
              <a:t>15/12/2018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05DE5-9906-A94E-BCC5-3C4E4879452B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17320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DE3A7-3242-6C45-BCFA-9E6CDF551A06}" type="datetimeFigureOut">
              <a:rPr lang="fr-FR" smtClean="0"/>
              <a:t>15/12/2018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05DE5-9906-A94E-BCC5-3C4E4879452B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927648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DE3A7-3242-6C45-BCFA-9E6CDF551A06}" type="datetimeFigureOut">
              <a:rPr lang="fr-FR" smtClean="0"/>
              <a:t>15/12/2018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05DE5-9906-A94E-BCC5-3C4E4879452B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04311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DE3A7-3242-6C45-BCFA-9E6CDF551A06}" type="datetimeFigureOut">
              <a:rPr lang="fr-FR" smtClean="0"/>
              <a:t>15/12/2018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05DE5-9906-A94E-BCC5-3C4E4879452B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259857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DE3A7-3242-6C45-BCFA-9E6CDF551A06}" type="datetimeFigureOut">
              <a:rPr lang="fr-FR" smtClean="0"/>
              <a:t>15/12/2018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05DE5-9906-A94E-BCC5-3C4E4879452B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8157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DE3A7-3242-6C45-BCFA-9E6CDF551A06}" type="datetimeFigureOut">
              <a:rPr lang="fr-FR" smtClean="0"/>
              <a:t>15/12/2018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05DE5-9906-A94E-BCC5-3C4E4879452B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846917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DE3A7-3242-6C45-BCFA-9E6CDF551A06}" type="datetimeFigureOut">
              <a:rPr lang="fr-FR" smtClean="0"/>
              <a:t>15/12/2018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05DE5-9906-A94E-BCC5-3C4E4879452B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41782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DE3A7-3242-6C45-BCFA-9E6CDF551A06}" type="datetimeFigureOut">
              <a:rPr lang="fr-FR" smtClean="0"/>
              <a:t>15/12/2018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05DE5-9906-A94E-BCC5-3C4E4879452B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29997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DE3A7-3242-6C45-BCFA-9E6CDF551A06}" type="datetimeFigureOut">
              <a:rPr lang="fr-FR" smtClean="0"/>
              <a:t>15/12/2018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05DE5-9906-A94E-BCC5-3C4E4879452B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513928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 smtClean="0"/>
              <a:t>Faire glisser l'image vers l'espace réservé ou cliquer sur l'icône pour l'ajouter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DE3A7-3242-6C45-BCFA-9E6CDF551A06}" type="datetimeFigureOut">
              <a:rPr lang="fr-FR" smtClean="0"/>
              <a:t>15/12/2018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05DE5-9906-A94E-BCC5-3C4E4879452B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605708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5DE3A7-3242-6C45-BCFA-9E6CDF551A06}" type="datetimeFigureOut">
              <a:rPr lang="fr-FR" smtClean="0"/>
              <a:t>15/12/2018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D05DE5-9906-A94E-BCC5-3C4E4879452B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27566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5516215"/>
              </p:ext>
            </p:extLst>
          </p:nvPr>
        </p:nvGraphicFramePr>
        <p:xfrm>
          <a:off x="0" y="0"/>
          <a:ext cx="6874099" cy="9768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"/>
                <a:gridCol w="3172460"/>
                <a:gridCol w="516516"/>
                <a:gridCol w="1186554"/>
                <a:gridCol w="1485489"/>
                <a:gridCol w="208280"/>
              </a:tblGrid>
              <a:tr h="370840"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dirty="0" smtClean="0">
                          <a:solidFill>
                            <a:schemeClr val="tx1"/>
                          </a:solidFill>
                        </a:rPr>
                        <a:t>Vincent PLURIEL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fr-FR" sz="2200" dirty="0" err="1" smtClean="0"/>
                        <a:t>Titolo</a:t>
                      </a:r>
                      <a:r>
                        <a:rPr lang="fr-FR" sz="2200" dirty="0" smtClean="0"/>
                        <a:t> </a:t>
                      </a:r>
                      <a:r>
                        <a:rPr lang="fr-FR" sz="2200" dirty="0" err="1" smtClean="0"/>
                        <a:t>della</a:t>
                      </a:r>
                      <a:r>
                        <a:rPr lang="fr-FR" sz="2200" baseline="0" dirty="0" smtClean="0"/>
                        <a:t> </a:t>
                      </a:r>
                      <a:r>
                        <a:rPr lang="fr-FR" sz="2200" baseline="0" dirty="0" err="1" smtClean="0"/>
                        <a:t>posizione</a:t>
                      </a:r>
                      <a:endParaRPr lang="fr-FR" sz="2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lang="fr-FR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 Street Name, Roma</a:t>
                      </a:r>
                    </a:p>
                    <a:p>
                      <a:r>
                        <a:rPr lang="fr-FR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Telefono</a:t>
                      </a:r>
                      <a:r>
                        <a:rPr lang="fr-FR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000 111 333</a:t>
                      </a:r>
                    </a:p>
                    <a:p>
                      <a:r>
                        <a:rPr lang="fr-FR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Email: name@mail.com</a:t>
                      </a:r>
                    </a:p>
                    <a:p>
                      <a:r>
                        <a:rPr lang="fr-FR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Web: http://www.il-mio-sito.com</a:t>
                      </a:r>
                      <a:r>
                        <a:rPr lang="fr-FR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fr-FR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fr-FR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Data di </a:t>
                      </a:r>
                      <a:r>
                        <a:rPr lang="fr-FR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nascita</a:t>
                      </a:r>
                      <a:r>
                        <a:rPr lang="fr-FR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01/01/1980 </a:t>
                      </a:r>
                      <a:r>
                        <a:rPr lang="fr-FR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(27 ans)</a:t>
                      </a:r>
                    </a:p>
                    <a:p>
                      <a:r>
                        <a:rPr lang="fr-FR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Licenza</a:t>
                      </a:r>
                      <a:r>
                        <a:rPr lang="fr-FR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</a:t>
                      </a:r>
                      <a:r>
                        <a:rPr lang="fr-FR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fr-FR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endParaRPr lang="fr-FR" sz="12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fr-FR" sz="135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Dominio</a:t>
                      </a:r>
                      <a:r>
                        <a:rPr lang="fr-FR" sz="13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delle </a:t>
                      </a:r>
                      <a:r>
                        <a:rPr lang="fr-FR" sz="135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competenze</a:t>
                      </a:r>
                      <a:r>
                        <a:rPr lang="fr-FR" sz="13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</a:p>
                    <a:p>
                      <a:pPr algn="r"/>
                      <a:r>
                        <a:rPr lang="fr-FR" sz="13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</a:t>
                      </a:r>
                      <a:r>
                        <a:rPr lang="fr-FR" sz="135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Dominio</a:t>
                      </a:r>
                      <a:r>
                        <a:rPr lang="fr-FR" sz="13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delle </a:t>
                      </a:r>
                      <a:r>
                        <a:rPr lang="fr-FR" sz="135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competenze</a:t>
                      </a:r>
                      <a:endParaRPr lang="fr-FR" sz="135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/>
                      <a:r>
                        <a:rPr lang="fr-FR" sz="13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</a:t>
                      </a:r>
                      <a:r>
                        <a:rPr lang="fr-FR" sz="135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Dominio</a:t>
                      </a:r>
                      <a:r>
                        <a:rPr lang="fr-FR" sz="13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delle </a:t>
                      </a:r>
                      <a:r>
                        <a:rPr lang="fr-FR" sz="135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competenze</a:t>
                      </a:r>
                      <a:endParaRPr lang="fr-FR" sz="135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/>
                      <a:r>
                        <a:rPr lang="fr-FR" sz="13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</a:t>
                      </a:r>
                      <a:r>
                        <a:rPr lang="fr-FR" sz="135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Dominio</a:t>
                      </a:r>
                      <a:r>
                        <a:rPr lang="fr-FR" sz="13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delle </a:t>
                      </a:r>
                      <a:r>
                        <a:rPr lang="fr-FR" sz="135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competenze</a:t>
                      </a:r>
                      <a:endParaRPr lang="fr-FR" sz="135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/>
                      <a:r>
                        <a:rPr lang="fr-FR" sz="13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</a:t>
                      </a:r>
                      <a:r>
                        <a:rPr lang="fr-FR" sz="135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Dominio</a:t>
                      </a:r>
                      <a:r>
                        <a:rPr lang="fr-FR" sz="13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delle </a:t>
                      </a:r>
                      <a:r>
                        <a:rPr lang="fr-FR" sz="135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competenze</a:t>
                      </a:r>
                      <a:endParaRPr lang="fr-FR" sz="135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ESPERIENZA</a:t>
                      </a:r>
                      <a:endParaRPr lang="fr-FR" sz="1600" b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fr-FR" sz="135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r>
                        <a:rPr lang="fr-FR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Società – </a:t>
                      </a:r>
                      <a:r>
                        <a:rPr lang="fr-FR" sz="14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Posizione</a:t>
                      </a:r>
                      <a:endParaRPr lang="fr-FR" sz="1400" b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Città</a:t>
                      </a:r>
                      <a:r>
                        <a:rPr lang="fr-FR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lang="fr-FR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provincia</a:t>
                      </a:r>
                      <a:r>
                        <a:rPr lang="fr-FR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 </a:t>
                      </a:r>
                      <a:r>
                        <a:rPr lang="fr-FR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 </a:t>
                      </a:r>
                      <a:r>
                        <a:rPr lang="fr-FR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01/01/2001 – 01/01/2009</a:t>
                      </a:r>
                      <a:endParaRPr lang="fr-FR" sz="12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fr-FR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&gt;  </a:t>
                      </a:r>
                      <a:r>
                        <a:rPr lang="fr-FR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Lorem</a:t>
                      </a:r>
                      <a:r>
                        <a:rPr lang="fr-FR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ipsum</a:t>
                      </a:r>
                      <a:r>
                        <a:rPr lang="fr-FR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dolor</a:t>
                      </a:r>
                      <a:r>
                        <a:rPr lang="fr-FR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sit</a:t>
                      </a:r>
                      <a:r>
                        <a:rPr lang="fr-FR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amet</a:t>
                      </a:r>
                      <a:r>
                        <a:rPr lang="fr-FR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fr-FR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consectetur</a:t>
                      </a:r>
                      <a:r>
                        <a:rPr lang="fr-FR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adipiscing</a:t>
                      </a:r>
                      <a:r>
                        <a:rPr lang="fr-FR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elit</a:t>
                      </a:r>
                      <a:r>
                        <a:rPr lang="fr-FR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fr-FR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Etiam</a:t>
                      </a:r>
                      <a:r>
                        <a:rPr lang="fr-FR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porta </a:t>
                      </a:r>
                      <a:r>
                        <a:rPr lang="fr-FR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lectus</a:t>
                      </a:r>
                      <a:r>
                        <a:rPr lang="fr-FR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ipsum</a:t>
                      </a:r>
                      <a:r>
                        <a:rPr lang="fr-FR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fr-FR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quis</a:t>
                      </a:r>
                      <a:r>
                        <a:rPr lang="fr-FR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eleifend</a:t>
                      </a:r>
                      <a:r>
                        <a:rPr lang="fr-FR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lectus</a:t>
                      </a:r>
                      <a:r>
                        <a:rPr lang="fr-FR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ultrices</a:t>
                      </a:r>
                      <a:r>
                        <a:rPr lang="fr-FR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sed</a:t>
                      </a:r>
                      <a:r>
                        <a:rPr lang="fr-FR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fr-FR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Cras</a:t>
                      </a:r>
                      <a:r>
                        <a:rPr lang="fr-FR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consequat</a:t>
                      </a:r>
                      <a:r>
                        <a:rPr lang="fr-FR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erat </a:t>
                      </a:r>
                      <a:r>
                        <a:rPr lang="fr-FR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dolor</a:t>
                      </a:r>
                      <a:r>
                        <a:rPr lang="fr-FR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fr-FR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dignissim</a:t>
                      </a:r>
                      <a:r>
                        <a:rPr lang="fr-FR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sodales</a:t>
                      </a:r>
                      <a:r>
                        <a:rPr lang="fr-FR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augue</a:t>
                      </a:r>
                      <a:r>
                        <a:rPr lang="fr-FR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rutrum</a:t>
                      </a:r>
                      <a:r>
                        <a:rPr lang="fr-FR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nec. Duis et </a:t>
                      </a:r>
                      <a:r>
                        <a:rPr lang="fr-FR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sem</a:t>
                      </a:r>
                      <a:r>
                        <a:rPr lang="fr-FR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vehicula</a:t>
                      </a:r>
                      <a:r>
                        <a:rPr lang="fr-FR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fr-FR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mattis</a:t>
                      </a:r>
                      <a:r>
                        <a:rPr lang="fr-FR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sem</a:t>
                      </a:r>
                      <a:r>
                        <a:rPr lang="fr-FR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id, mollis erat.</a:t>
                      </a:r>
                      <a:endParaRPr lang="fr-FR" sz="12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fr-FR" sz="135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Risultati</a:t>
                      </a:r>
                      <a:r>
                        <a:rPr lang="fr-FR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</a:p>
                    <a:p>
                      <a:r>
                        <a:rPr lang="fr-FR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</a:t>
                      </a:r>
                      <a:r>
                        <a:rPr lang="fr-FR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Lorem</a:t>
                      </a:r>
                      <a:r>
                        <a:rPr lang="fr-FR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ipsum</a:t>
                      </a:r>
                      <a:r>
                        <a:rPr lang="fr-FR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fr-FR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dolor</a:t>
                      </a:r>
                      <a:r>
                        <a:rPr lang="fr-FR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sit</a:t>
                      </a:r>
                      <a:r>
                        <a:rPr lang="fr-FR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amet</a:t>
                      </a:r>
                      <a:r>
                        <a:rPr lang="fr-FR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fr-FR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consectetur</a:t>
                      </a:r>
                      <a:r>
                        <a:rPr lang="fr-FR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adipiscing</a:t>
                      </a:r>
                      <a:r>
                        <a:rPr lang="fr-FR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elit</a:t>
                      </a:r>
                      <a:r>
                        <a:rPr lang="fr-FR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endParaRPr lang="fr-FR" sz="135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r>
                        <a:rPr lang="fr-FR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Società – </a:t>
                      </a:r>
                      <a:r>
                        <a:rPr lang="fr-FR" sz="14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Posizione</a:t>
                      </a:r>
                      <a:endParaRPr lang="fr-FR" sz="1400" b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Città</a:t>
                      </a:r>
                      <a:r>
                        <a:rPr lang="fr-FR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lang="fr-FR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provincia</a:t>
                      </a:r>
                      <a:r>
                        <a:rPr lang="fr-FR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 – </a:t>
                      </a:r>
                      <a:r>
                        <a:rPr lang="fr-FR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01/01/2001 – 01/01/2009</a:t>
                      </a:r>
                      <a:endParaRPr lang="fr-FR" sz="12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fr-FR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&gt;  </a:t>
                      </a:r>
                      <a:r>
                        <a:rPr lang="fr-FR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Lorem</a:t>
                      </a:r>
                      <a:r>
                        <a:rPr lang="fr-FR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ipsum</a:t>
                      </a:r>
                      <a:r>
                        <a:rPr lang="fr-FR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dolor</a:t>
                      </a:r>
                      <a:r>
                        <a:rPr lang="fr-FR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sit</a:t>
                      </a:r>
                      <a:r>
                        <a:rPr lang="fr-FR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amet</a:t>
                      </a:r>
                      <a:r>
                        <a:rPr lang="fr-FR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fr-FR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consectetur</a:t>
                      </a:r>
                      <a:r>
                        <a:rPr lang="fr-FR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adipiscing</a:t>
                      </a:r>
                      <a:r>
                        <a:rPr lang="fr-FR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elit</a:t>
                      </a:r>
                      <a:r>
                        <a:rPr lang="fr-FR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fr-FR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Etiam</a:t>
                      </a:r>
                      <a:r>
                        <a:rPr lang="fr-FR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porta </a:t>
                      </a:r>
                      <a:r>
                        <a:rPr lang="fr-FR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lectus</a:t>
                      </a:r>
                      <a:r>
                        <a:rPr lang="fr-FR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ipsum</a:t>
                      </a:r>
                      <a:r>
                        <a:rPr lang="fr-FR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fr-FR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quis</a:t>
                      </a:r>
                      <a:r>
                        <a:rPr lang="fr-FR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eleifend</a:t>
                      </a:r>
                      <a:r>
                        <a:rPr lang="fr-FR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lectus</a:t>
                      </a:r>
                      <a:r>
                        <a:rPr lang="fr-FR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ultrices</a:t>
                      </a:r>
                      <a:r>
                        <a:rPr lang="fr-FR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sed</a:t>
                      </a:r>
                      <a:r>
                        <a:rPr lang="fr-FR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fr-FR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Cras</a:t>
                      </a:r>
                      <a:r>
                        <a:rPr lang="fr-FR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consequat</a:t>
                      </a:r>
                      <a:r>
                        <a:rPr lang="fr-FR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erat </a:t>
                      </a:r>
                      <a:r>
                        <a:rPr lang="fr-FR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dolor</a:t>
                      </a:r>
                      <a:r>
                        <a:rPr lang="fr-FR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fr-FR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dignissim</a:t>
                      </a:r>
                      <a:r>
                        <a:rPr lang="fr-FR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sodales</a:t>
                      </a:r>
                      <a:r>
                        <a:rPr lang="fr-FR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augue</a:t>
                      </a:r>
                      <a:r>
                        <a:rPr lang="fr-FR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rutrum</a:t>
                      </a:r>
                      <a:r>
                        <a:rPr lang="fr-FR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nec. Duis et </a:t>
                      </a:r>
                      <a:r>
                        <a:rPr lang="fr-FR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sem</a:t>
                      </a:r>
                      <a:r>
                        <a:rPr lang="fr-FR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vehicula</a:t>
                      </a:r>
                      <a:r>
                        <a:rPr lang="fr-FR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fr-FR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mattis</a:t>
                      </a:r>
                      <a:r>
                        <a:rPr lang="fr-FR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sem</a:t>
                      </a:r>
                      <a:r>
                        <a:rPr lang="fr-FR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id, mollis erat.</a:t>
                      </a:r>
                      <a:endParaRPr lang="fr-FR" sz="12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fr-FR" sz="135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Risultati</a:t>
                      </a:r>
                      <a:r>
                        <a:rPr lang="fr-FR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</a:t>
                      </a:r>
                      <a:r>
                        <a:rPr lang="fr-FR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Lorem</a:t>
                      </a:r>
                      <a:r>
                        <a:rPr lang="fr-FR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ipsum</a:t>
                      </a:r>
                      <a:r>
                        <a:rPr lang="fr-FR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fr-FR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dolor</a:t>
                      </a:r>
                      <a:r>
                        <a:rPr lang="fr-FR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sit</a:t>
                      </a:r>
                      <a:r>
                        <a:rPr lang="fr-FR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amet</a:t>
                      </a:r>
                      <a:r>
                        <a:rPr lang="fr-FR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fr-FR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consectetur</a:t>
                      </a:r>
                      <a:r>
                        <a:rPr lang="fr-FR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adipiscing</a:t>
                      </a:r>
                      <a:r>
                        <a:rPr lang="fr-FR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elit</a:t>
                      </a:r>
                      <a:r>
                        <a:rPr lang="fr-FR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endParaRPr lang="fr-FR" sz="135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fr-FR" sz="12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r>
                        <a:rPr lang="fr-FR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Società – </a:t>
                      </a:r>
                      <a:r>
                        <a:rPr lang="fr-FR" sz="14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Posizione</a:t>
                      </a:r>
                      <a:endParaRPr lang="fr-FR" sz="1400" b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Città</a:t>
                      </a:r>
                      <a:r>
                        <a:rPr lang="fr-FR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lang="fr-FR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provincia</a:t>
                      </a:r>
                      <a:r>
                        <a:rPr lang="fr-FR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 – </a:t>
                      </a:r>
                      <a:r>
                        <a:rPr lang="fr-FR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01/01/2001 – 01/01/2009</a:t>
                      </a:r>
                      <a:endParaRPr lang="fr-FR" sz="12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fr-FR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&gt;  </a:t>
                      </a:r>
                      <a:r>
                        <a:rPr lang="fr-FR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Lorem</a:t>
                      </a:r>
                      <a:r>
                        <a:rPr lang="fr-FR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ipsum</a:t>
                      </a:r>
                      <a:r>
                        <a:rPr lang="fr-FR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dolor</a:t>
                      </a:r>
                      <a:r>
                        <a:rPr lang="fr-FR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sit</a:t>
                      </a:r>
                      <a:r>
                        <a:rPr lang="fr-FR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amet</a:t>
                      </a:r>
                      <a:r>
                        <a:rPr lang="fr-FR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fr-FR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consectetur</a:t>
                      </a:r>
                      <a:r>
                        <a:rPr lang="fr-FR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adipiscing</a:t>
                      </a:r>
                      <a:r>
                        <a:rPr lang="fr-FR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elit</a:t>
                      </a:r>
                      <a:r>
                        <a:rPr lang="fr-FR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fr-FR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Etiam</a:t>
                      </a:r>
                      <a:r>
                        <a:rPr lang="fr-FR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porta </a:t>
                      </a:r>
                      <a:r>
                        <a:rPr lang="fr-FR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lectus</a:t>
                      </a:r>
                      <a:r>
                        <a:rPr lang="fr-FR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ipsum</a:t>
                      </a:r>
                      <a:r>
                        <a:rPr lang="fr-FR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fr-FR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quis</a:t>
                      </a:r>
                      <a:r>
                        <a:rPr lang="fr-FR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eleifend</a:t>
                      </a:r>
                      <a:r>
                        <a:rPr lang="fr-FR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lectus</a:t>
                      </a:r>
                      <a:r>
                        <a:rPr lang="fr-FR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ultrices</a:t>
                      </a:r>
                      <a:r>
                        <a:rPr lang="fr-FR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sed</a:t>
                      </a:r>
                      <a:r>
                        <a:rPr lang="fr-FR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fr-FR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Cras</a:t>
                      </a:r>
                      <a:r>
                        <a:rPr lang="fr-FR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consequat</a:t>
                      </a:r>
                      <a:r>
                        <a:rPr lang="fr-FR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erat </a:t>
                      </a:r>
                      <a:r>
                        <a:rPr lang="fr-FR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dolor</a:t>
                      </a:r>
                      <a:r>
                        <a:rPr lang="fr-FR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fr-FR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dignissim</a:t>
                      </a:r>
                      <a:r>
                        <a:rPr lang="fr-FR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sodales</a:t>
                      </a:r>
                      <a:r>
                        <a:rPr lang="fr-FR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augue</a:t>
                      </a:r>
                      <a:r>
                        <a:rPr lang="fr-FR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rutrum</a:t>
                      </a:r>
                      <a:r>
                        <a:rPr lang="fr-FR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nec. Duis et </a:t>
                      </a:r>
                      <a:r>
                        <a:rPr lang="fr-FR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sem</a:t>
                      </a:r>
                      <a:r>
                        <a:rPr lang="fr-FR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vehicula</a:t>
                      </a:r>
                      <a:r>
                        <a:rPr lang="fr-FR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fr-FR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mattis</a:t>
                      </a:r>
                      <a:r>
                        <a:rPr lang="fr-FR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sem</a:t>
                      </a:r>
                      <a:r>
                        <a:rPr lang="fr-FR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id, mollis erat.</a:t>
                      </a:r>
                      <a:endParaRPr lang="fr-FR" sz="12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fr-FR" sz="135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Risultati</a:t>
                      </a:r>
                      <a:r>
                        <a:rPr lang="fr-FR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</a:p>
                    <a:p>
                      <a:r>
                        <a:rPr lang="fr-FR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</a:t>
                      </a:r>
                      <a:r>
                        <a:rPr lang="fr-FR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Lorem</a:t>
                      </a:r>
                      <a:r>
                        <a:rPr lang="fr-FR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ipsum</a:t>
                      </a:r>
                      <a:r>
                        <a:rPr lang="fr-FR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fr-FR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dolor</a:t>
                      </a:r>
                      <a:r>
                        <a:rPr lang="fr-FR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sit</a:t>
                      </a:r>
                      <a:r>
                        <a:rPr lang="fr-FR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amet</a:t>
                      </a:r>
                      <a:r>
                        <a:rPr lang="fr-FR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fr-FR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consectetur</a:t>
                      </a:r>
                      <a:r>
                        <a:rPr lang="fr-FR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adipiscing</a:t>
                      </a:r>
                      <a:r>
                        <a:rPr lang="fr-FR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elit</a:t>
                      </a:r>
                      <a:r>
                        <a:rPr lang="fr-FR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endParaRPr lang="fr-FR" sz="135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r>
                        <a:rPr lang="fr-FR" sz="16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FORMAZIONE</a:t>
                      </a:r>
                      <a:endParaRPr lang="fr-FR" sz="1600" b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r>
                        <a:rPr lang="fr-FR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</a:t>
                      </a:r>
                      <a:r>
                        <a:rPr lang="fr-FR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2013 – 2014: </a:t>
                      </a:r>
                      <a:r>
                        <a:rPr lang="fr-FR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Laurea</a:t>
                      </a:r>
                      <a:r>
                        <a:rPr lang="fr-FR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– </a:t>
                      </a:r>
                      <a:r>
                        <a:rPr lang="fr-FR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Università</a:t>
                      </a:r>
                      <a:r>
                        <a:rPr lang="fr-FR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– </a:t>
                      </a:r>
                      <a:r>
                        <a:rPr lang="fr-FR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Città</a:t>
                      </a:r>
                      <a:endParaRPr lang="fr-FR" sz="12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</a:t>
                      </a:r>
                      <a:r>
                        <a:rPr lang="fr-FR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2013 – 2014: </a:t>
                      </a:r>
                      <a:r>
                        <a:rPr lang="fr-FR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Laurea</a:t>
                      </a:r>
                      <a:r>
                        <a:rPr lang="fr-FR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– </a:t>
                      </a:r>
                      <a:r>
                        <a:rPr lang="fr-FR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Università</a:t>
                      </a:r>
                      <a:r>
                        <a:rPr lang="fr-FR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– </a:t>
                      </a:r>
                      <a:r>
                        <a:rPr lang="fr-FR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Città</a:t>
                      </a:r>
                      <a:endParaRPr lang="fr-FR" sz="12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2013 – 2014: </a:t>
                      </a:r>
                      <a:r>
                        <a:rPr lang="fr-FR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Laurea</a:t>
                      </a:r>
                      <a:r>
                        <a:rPr lang="fr-FR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– </a:t>
                      </a:r>
                      <a:r>
                        <a:rPr lang="fr-FR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Università</a:t>
                      </a:r>
                      <a:r>
                        <a:rPr lang="fr-FR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– </a:t>
                      </a:r>
                      <a:r>
                        <a:rPr lang="fr-FR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Città</a:t>
                      </a:r>
                      <a:endParaRPr lang="fr-FR" sz="12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2013 – 2014: </a:t>
                      </a:r>
                      <a:r>
                        <a:rPr lang="fr-FR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Laurea</a:t>
                      </a:r>
                      <a:r>
                        <a:rPr lang="fr-FR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– </a:t>
                      </a:r>
                      <a:r>
                        <a:rPr lang="fr-FR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Università</a:t>
                      </a:r>
                      <a:r>
                        <a:rPr lang="fr-FR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– </a:t>
                      </a:r>
                      <a:r>
                        <a:rPr lang="fr-FR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Città</a:t>
                      </a:r>
                      <a:endParaRPr lang="fr-FR" sz="12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sz="12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SOFTWARE </a:t>
                      </a:r>
                      <a:r>
                        <a:rPr lang="fr-FR" sz="16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 </a:t>
                      </a:r>
                      <a:r>
                        <a:rPr lang="fr-FR" sz="16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LINGUAGGIO</a:t>
                      </a:r>
                      <a:r>
                        <a:rPr lang="fr-FR" sz="1600" b="1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DI PROG</a:t>
                      </a:r>
                      <a:endParaRPr lang="fr-FR" sz="1600" b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LINGUE</a:t>
                      </a:r>
                      <a:endParaRPr lang="fr-FR" sz="1600" b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</a:t>
                      </a:r>
                      <a:r>
                        <a:rPr lang="fr-FR" sz="135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Lorem</a:t>
                      </a:r>
                      <a:r>
                        <a:rPr lang="fr-FR" sz="13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35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ipsum</a:t>
                      </a:r>
                      <a:r>
                        <a:rPr lang="fr-FR" sz="13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35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dolor</a:t>
                      </a:r>
                      <a:r>
                        <a:rPr lang="fr-FR" sz="13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35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sit</a:t>
                      </a:r>
                      <a:r>
                        <a:rPr lang="fr-FR" sz="13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35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amet</a:t>
                      </a:r>
                      <a:r>
                        <a:rPr lang="fr-FR" sz="13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fr-FR" sz="135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consectetur</a:t>
                      </a:r>
                      <a:r>
                        <a:rPr lang="fr-FR" sz="13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35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adipiscing</a:t>
                      </a:r>
                      <a:r>
                        <a:rPr lang="fr-FR" sz="13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35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elit</a:t>
                      </a:r>
                      <a:r>
                        <a:rPr lang="fr-FR" sz="13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endParaRPr lang="fr-FR" sz="135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lang="fr-FR" sz="13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</a:t>
                      </a:r>
                      <a:r>
                        <a:rPr lang="fr-FR" sz="13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Italiano: </a:t>
                      </a:r>
                      <a:r>
                        <a:rPr lang="fr-FR" sz="135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madrelingua</a:t>
                      </a:r>
                      <a:endParaRPr lang="fr-FR" sz="135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fr-FR" sz="13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</a:t>
                      </a:r>
                      <a:r>
                        <a:rPr lang="fr-FR" sz="135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Inglese</a:t>
                      </a:r>
                      <a:r>
                        <a:rPr lang="fr-FR" sz="13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orale, </a:t>
                      </a:r>
                      <a:r>
                        <a:rPr lang="fr-FR" sz="135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scritto</a:t>
                      </a:r>
                      <a:endParaRPr lang="fr-FR" sz="135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INFORMAZIONE ADDIZIONALE</a:t>
                      </a:r>
                      <a:endParaRPr lang="fr-FR" sz="1600" b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 sz="12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35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5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Lorem</a:t>
                      </a:r>
                      <a:r>
                        <a:rPr lang="fr-FR" sz="13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35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ipsum</a:t>
                      </a:r>
                      <a:r>
                        <a:rPr lang="fr-FR" sz="13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35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dolor</a:t>
                      </a:r>
                      <a:r>
                        <a:rPr lang="fr-FR" sz="13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35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sit</a:t>
                      </a:r>
                      <a:r>
                        <a:rPr lang="fr-FR" sz="13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35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amet</a:t>
                      </a:r>
                      <a:r>
                        <a:rPr lang="fr-FR" sz="13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fr-FR" sz="135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consectetur</a:t>
                      </a:r>
                      <a:r>
                        <a:rPr lang="fr-FR" sz="13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35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adipiscing</a:t>
                      </a:r>
                      <a:r>
                        <a:rPr lang="fr-FR" sz="13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35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elit</a:t>
                      </a:r>
                      <a:r>
                        <a:rPr lang="fr-FR" sz="13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endParaRPr lang="fr-FR" sz="135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 sz="12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35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3331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</TotalTime>
  <Words>196</Words>
  <Application>Microsoft Office PowerPoint</Application>
  <PresentationFormat>A4 (210 x 297 mm)</PresentationFormat>
  <Paragraphs>43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PC</cp:lastModifiedBy>
  <cp:revision>6</cp:revision>
  <dcterms:created xsi:type="dcterms:W3CDTF">2016-05-27T14:45:54Z</dcterms:created>
  <dcterms:modified xsi:type="dcterms:W3CDTF">2018-12-15T12:06:25Z</dcterms:modified>
</cp:coreProperties>
</file>