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3"/>
    <p:restoredTop sz="94661"/>
  </p:normalViewPr>
  <p:slideViewPr>
    <p:cSldViewPr snapToGrid="0" snapToObjects="1">
      <p:cViewPr varScale="1">
        <p:scale>
          <a:sx n="48" d="100"/>
          <a:sy n="48" d="100"/>
        </p:scale>
        <p:origin x="27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D80A-4CB9-3B4B-B4DF-6BFA2BC3C1A4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4689744" y="0"/>
            <a:ext cx="2895158" cy="10687513"/>
          </a:xfrm>
          <a:prstGeom prst="rect">
            <a:avLst/>
          </a:prstGeom>
          <a:solidFill>
            <a:srgbClr val="373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6" r="13543"/>
          <a:stretch/>
        </p:blipFill>
        <p:spPr>
          <a:xfrm>
            <a:off x="6061299" y="186431"/>
            <a:ext cx="1360924" cy="1367162"/>
          </a:xfrm>
          <a:prstGeom prst="ellipse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4803320" y="1009020"/>
            <a:ext cx="2406428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8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Alice</a:t>
            </a:r>
            <a:endParaRPr lang="fr-FR" sz="6000" dirty="0" smtClean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6000" b="1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VERELLA</a:t>
            </a:r>
            <a:endParaRPr lang="fr-FR" sz="5400" b="1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213335" y="261883"/>
            <a:ext cx="214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PROFILO</a:t>
            </a:r>
            <a:endParaRPr lang="uk-UA" sz="3200" i="1" dirty="0">
              <a:latin typeface="Bebas Neue Light" panose="00000500000000000000" pitchFamily="2" charset="-52"/>
            </a:endParaRPr>
          </a:p>
        </p:txBody>
      </p:sp>
      <p:sp>
        <p:nvSpPr>
          <p:cNvPr id="8" name="Параллелограмм 46"/>
          <p:cNvSpPr/>
          <p:nvPr/>
        </p:nvSpPr>
        <p:spPr>
          <a:xfrm>
            <a:off x="1077148" y="242832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единительная линия 62"/>
          <p:cNvCxnSpPr/>
          <p:nvPr/>
        </p:nvCxnSpPr>
        <p:spPr>
          <a:xfrm flipH="1">
            <a:off x="207506" y="48562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114"/>
          <p:cNvCxnSpPr/>
          <p:nvPr/>
        </p:nvCxnSpPr>
        <p:spPr>
          <a:xfrm flipH="1">
            <a:off x="3429139" y="49523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8"/>
          <p:cNvSpPr/>
          <p:nvPr/>
        </p:nvSpPr>
        <p:spPr>
          <a:xfrm>
            <a:off x="106281" y="870012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Etiam</a:t>
            </a:r>
            <a:r>
              <a:rPr lang="fr-FR" sz="1000" dirty="0">
                <a:latin typeface="Century Gothic" panose="020B0502020202020204" pitchFamily="34" charset="0"/>
              </a:rPr>
              <a:t> bibendum, ante nec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posuere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odio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enim</a:t>
            </a:r>
            <a:r>
              <a:rPr lang="fr-FR" sz="1000" dirty="0">
                <a:latin typeface="Century Gothic" panose="020B0502020202020204" pitchFamily="34" charset="0"/>
              </a:rPr>
              <a:t> semper </a:t>
            </a:r>
            <a:r>
              <a:rPr lang="fr-FR" sz="1000" dirty="0" err="1">
                <a:latin typeface="Century Gothic" panose="020B0502020202020204" pitchFamily="34" charset="0"/>
              </a:rPr>
              <a:t>tortor</a:t>
            </a:r>
            <a:r>
              <a:rPr lang="fr-FR" sz="1000" dirty="0">
                <a:latin typeface="Century Gothic" panose="020B0502020202020204" pitchFamily="34" charset="0"/>
              </a:rPr>
              <a:t>, id </a:t>
            </a:r>
            <a:r>
              <a:rPr lang="fr-FR" sz="1000" dirty="0" err="1">
                <a:latin typeface="Century Gothic" panose="020B0502020202020204" pitchFamily="34" charset="0"/>
              </a:rPr>
              <a:t>eleifend</a:t>
            </a:r>
            <a:r>
              <a:rPr lang="fr-FR" sz="1000" dirty="0">
                <a:latin typeface="Century Gothic" panose="020B0502020202020204" pitchFamily="34" charset="0"/>
              </a:rPr>
              <a:t> mi ante vitae ex. </a:t>
            </a:r>
          </a:p>
        </p:txBody>
      </p:sp>
      <p:sp>
        <p:nvSpPr>
          <p:cNvPr id="15" name="TextBox 116"/>
          <p:cNvSpPr txBox="1"/>
          <p:nvPr/>
        </p:nvSpPr>
        <p:spPr>
          <a:xfrm>
            <a:off x="1099112" y="2022139"/>
            <a:ext cx="255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Bebas Neue Light" panose="00000500000000000000" pitchFamily="2" charset="-52"/>
              </a:rPr>
              <a:t>ESPERIENZA</a:t>
            </a:r>
            <a:endParaRPr lang="uk-UA" sz="2800" i="1" dirty="0">
              <a:latin typeface="Bebas Neue Light" panose="00000500000000000000"/>
            </a:endParaRPr>
          </a:p>
        </p:txBody>
      </p:sp>
      <p:sp>
        <p:nvSpPr>
          <p:cNvPr id="16" name="Параллелограмм 117"/>
          <p:cNvSpPr/>
          <p:nvPr/>
        </p:nvSpPr>
        <p:spPr>
          <a:xfrm>
            <a:off x="981898" y="2003089"/>
            <a:ext cx="2609417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Прямая соединительная линия 118"/>
          <p:cNvCxnSpPr/>
          <p:nvPr/>
        </p:nvCxnSpPr>
        <p:spPr>
          <a:xfrm flipH="1">
            <a:off x="202427" y="2259532"/>
            <a:ext cx="850909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19"/>
          <p:cNvCxnSpPr/>
          <p:nvPr/>
        </p:nvCxnSpPr>
        <p:spPr>
          <a:xfrm flipH="1">
            <a:off x="3528835" y="2255493"/>
            <a:ext cx="850909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91"/>
          <p:cNvSpPr txBox="1"/>
          <p:nvPr/>
        </p:nvSpPr>
        <p:spPr>
          <a:xfrm>
            <a:off x="250037" y="2724434"/>
            <a:ext cx="311192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SOCIETÀ </a:t>
            </a:r>
            <a:r>
              <a:rPr lang="en-US" sz="1600" dirty="0" smtClean="0">
                <a:latin typeface="Bebas Neue Bold" panose="020B0606020202050201" pitchFamily="34" charset="-52"/>
              </a:rPr>
              <a:t>POSIZIONE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20" name="Прямоугольник 107"/>
          <p:cNvSpPr/>
          <p:nvPr/>
        </p:nvSpPr>
        <p:spPr>
          <a:xfrm>
            <a:off x="248591" y="300593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1" name="TextBox 121"/>
          <p:cNvSpPr txBox="1"/>
          <p:nvPr/>
        </p:nvSpPr>
        <p:spPr>
          <a:xfrm>
            <a:off x="2955852" y="2698247"/>
            <a:ext cx="161168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30" name="TextBox 128"/>
          <p:cNvSpPr txBox="1"/>
          <p:nvPr/>
        </p:nvSpPr>
        <p:spPr>
          <a:xfrm>
            <a:off x="1077148" y="6210708"/>
            <a:ext cx="2330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FORMAZIONE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31" name="Параллелограмм 129"/>
          <p:cNvSpPr/>
          <p:nvPr/>
        </p:nvSpPr>
        <p:spPr>
          <a:xfrm>
            <a:off x="1077148" y="6198073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Прямая соединительная линия 130"/>
          <p:cNvCxnSpPr/>
          <p:nvPr/>
        </p:nvCxnSpPr>
        <p:spPr>
          <a:xfrm flipH="1">
            <a:off x="207506" y="645451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131"/>
          <p:cNvCxnSpPr/>
          <p:nvPr/>
        </p:nvCxnSpPr>
        <p:spPr>
          <a:xfrm flipH="1">
            <a:off x="3429139" y="645047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132"/>
          <p:cNvSpPr txBox="1"/>
          <p:nvPr/>
        </p:nvSpPr>
        <p:spPr>
          <a:xfrm>
            <a:off x="267763" y="6947676"/>
            <a:ext cx="2648427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UNIVERSITÀ </a:t>
            </a:r>
            <a:r>
              <a:rPr lang="en-US" sz="1600" dirty="0" smtClean="0">
                <a:latin typeface="Bebas Neue Bold" panose="020B0606020202050201" pitchFamily="34" charset="-52"/>
              </a:rPr>
              <a:t>LAUREA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35" name="TextBox 133"/>
          <p:cNvSpPr txBox="1"/>
          <p:nvPr/>
        </p:nvSpPr>
        <p:spPr>
          <a:xfrm>
            <a:off x="2817633" y="6922229"/>
            <a:ext cx="1704907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8021" y="725045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7" name="TextBox 91"/>
          <p:cNvSpPr txBox="1"/>
          <p:nvPr/>
        </p:nvSpPr>
        <p:spPr>
          <a:xfrm>
            <a:off x="230835" y="3829807"/>
            <a:ext cx="311192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SOCIETÀ </a:t>
            </a:r>
            <a:r>
              <a:rPr lang="en-US" sz="1600" dirty="0">
                <a:latin typeface="Bebas Neue Bold" panose="020B0606020202050201" pitchFamily="34" charset="-52"/>
              </a:rPr>
              <a:t>POSIZIONE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48" name="Прямоугольник 107"/>
          <p:cNvSpPr/>
          <p:nvPr/>
        </p:nvSpPr>
        <p:spPr>
          <a:xfrm>
            <a:off x="229389" y="411131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9" name="TextBox 121"/>
          <p:cNvSpPr txBox="1"/>
          <p:nvPr/>
        </p:nvSpPr>
        <p:spPr>
          <a:xfrm>
            <a:off x="2955852" y="3803620"/>
            <a:ext cx="159248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0" name="TextBox 91"/>
          <p:cNvSpPr txBox="1"/>
          <p:nvPr/>
        </p:nvSpPr>
        <p:spPr>
          <a:xfrm>
            <a:off x="264015" y="4965121"/>
            <a:ext cx="311192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SOCIETÀ </a:t>
            </a:r>
            <a:r>
              <a:rPr lang="en-US" sz="1600" dirty="0">
                <a:latin typeface="Bebas Neue Bold" panose="020B0606020202050201" pitchFamily="34" charset="-52"/>
              </a:rPr>
              <a:t>POSIZIONE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1" name="Прямоугольник 107"/>
          <p:cNvSpPr/>
          <p:nvPr/>
        </p:nvSpPr>
        <p:spPr>
          <a:xfrm>
            <a:off x="262569" y="524662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2" name="TextBox 121"/>
          <p:cNvSpPr txBox="1"/>
          <p:nvPr/>
        </p:nvSpPr>
        <p:spPr>
          <a:xfrm>
            <a:off x="2955852" y="4938934"/>
            <a:ext cx="162566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3" name="TextBox 132"/>
          <p:cNvSpPr txBox="1"/>
          <p:nvPr/>
        </p:nvSpPr>
        <p:spPr>
          <a:xfrm>
            <a:off x="278020" y="7816905"/>
            <a:ext cx="268814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UNIVERSITÀ </a:t>
            </a:r>
            <a:r>
              <a:rPr lang="en-US" sz="1600" dirty="0">
                <a:latin typeface="Bebas Neue Bold" panose="020B0606020202050201" pitchFamily="34" charset="-52"/>
              </a:rPr>
              <a:t>LAUREA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4" name="TextBox 133"/>
          <p:cNvSpPr txBox="1"/>
          <p:nvPr/>
        </p:nvSpPr>
        <p:spPr>
          <a:xfrm>
            <a:off x="2817635" y="7791458"/>
            <a:ext cx="171516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8278" y="8119682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6" name="TextBox 128"/>
          <p:cNvSpPr txBox="1"/>
          <p:nvPr/>
        </p:nvSpPr>
        <p:spPr>
          <a:xfrm>
            <a:off x="1141409" y="8803787"/>
            <a:ext cx="224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LINGUE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57" name="Параллелограмм 129"/>
          <p:cNvSpPr/>
          <p:nvPr/>
        </p:nvSpPr>
        <p:spPr>
          <a:xfrm>
            <a:off x="1077148" y="8785877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Прямая соединительная линия 130"/>
          <p:cNvCxnSpPr/>
          <p:nvPr/>
        </p:nvCxnSpPr>
        <p:spPr>
          <a:xfrm flipH="1">
            <a:off x="207506" y="9042320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131"/>
          <p:cNvCxnSpPr/>
          <p:nvPr/>
        </p:nvCxnSpPr>
        <p:spPr>
          <a:xfrm flipH="1">
            <a:off x="3429139" y="9038281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63"/>
          <p:cNvSpPr txBox="1"/>
          <p:nvPr/>
        </p:nvSpPr>
        <p:spPr>
          <a:xfrm>
            <a:off x="398680" y="9441882"/>
            <a:ext cx="867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ITALIANO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1" name="TextBox 65"/>
          <p:cNvSpPr txBox="1"/>
          <p:nvPr/>
        </p:nvSpPr>
        <p:spPr>
          <a:xfrm>
            <a:off x="398680" y="9841906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INGLESE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2" name="TextBox 142"/>
          <p:cNvSpPr txBox="1"/>
          <p:nvPr/>
        </p:nvSpPr>
        <p:spPr>
          <a:xfrm>
            <a:off x="398680" y="10264801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FRANCESE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3" name="TextBox 143"/>
          <p:cNvSpPr txBox="1"/>
          <p:nvPr/>
        </p:nvSpPr>
        <p:spPr>
          <a:xfrm>
            <a:off x="1611531" y="9468718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Bold" panose="020B0606020202050201" pitchFamily="34" charset="-52"/>
              </a:rPr>
              <a:t>MADRELINGUA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64" name="TextBox 144"/>
          <p:cNvSpPr txBox="1"/>
          <p:nvPr/>
        </p:nvSpPr>
        <p:spPr>
          <a:xfrm>
            <a:off x="1615185" y="9892146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Bold" panose="020B0606020202050201" pitchFamily="34" charset="-52"/>
              </a:rPr>
              <a:t>DI BASE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65" name="TextBox 145"/>
          <p:cNvSpPr txBox="1"/>
          <p:nvPr/>
        </p:nvSpPr>
        <p:spPr>
          <a:xfrm>
            <a:off x="1611861" y="10291027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latin typeface="Bebas Neue Bold" panose="020B0606020202050201" pitchFamily="34" charset="-52"/>
              </a:rPr>
              <a:t>INTERMEDIO</a:t>
            </a:r>
          </a:p>
        </p:txBody>
      </p:sp>
      <p:sp>
        <p:nvSpPr>
          <p:cNvPr id="66" name="TextBox 9"/>
          <p:cNvSpPr txBox="1"/>
          <p:nvPr/>
        </p:nvSpPr>
        <p:spPr>
          <a:xfrm>
            <a:off x="4871473" y="2270681"/>
            <a:ext cx="2761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Titolo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della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posizione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uk-UA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16"/>
          <p:cNvSpPr txBox="1"/>
          <p:nvPr/>
        </p:nvSpPr>
        <p:spPr>
          <a:xfrm>
            <a:off x="4863791" y="2840252"/>
            <a:ext cx="240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CONTATTI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18"/>
          <p:cNvSpPr txBox="1"/>
          <p:nvPr/>
        </p:nvSpPr>
        <p:spPr>
          <a:xfrm>
            <a:off x="5179587" y="4927601"/>
            <a:ext cx="1817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WEB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pic>
        <p:nvPicPr>
          <p:cNvPr id="69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55327" y="359856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65907" y="397153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92" y="4368051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19"/>
          <p:cNvSpPr txBox="1"/>
          <p:nvPr/>
        </p:nvSpPr>
        <p:spPr>
          <a:xfrm>
            <a:off x="5422325" y="360753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23"/>
          <p:cNvSpPr txBox="1"/>
          <p:nvPr/>
        </p:nvSpPr>
        <p:spPr>
          <a:xfrm>
            <a:off x="5404330" y="397650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24"/>
          <p:cNvSpPr txBox="1"/>
          <p:nvPr/>
        </p:nvSpPr>
        <p:spPr>
          <a:xfrm>
            <a:off x="5381234" y="432520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Roma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5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43708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5686489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076172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28"/>
          <p:cNvSpPr txBox="1"/>
          <p:nvPr/>
        </p:nvSpPr>
        <p:spPr>
          <a:xfrm>
            <a:off x="5422325" y="5693602"/>
            <a:ext cx="1608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Facebook.com/name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29"/>
          <p:cNvSpPr txBox="1"/>
          <p:nvPr/>
        </p:nvSpPr>
        <p:spPr>
          <a:xfrm>
            <a:off x="5422325" y="6090228"/>
            <a:ext cx="15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Instagram.com/name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5424512" y="6448826"/>
            <a:ext cx="1436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Linkedin.com/name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1" name="Прямая соединительная линия 31"/>
          <p:cNvCxnSpPr/>
          <p:nvPr/>
        </p:nvCxnSpPr>
        <p:spPr>
          <a:xfrm>
            <a:off x="4962336" y="3438457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93"/>
          <p:cNvCxnSpPr/>
          <p:nvPr/>
        </p:nvCxnSpPr>
        <p:spPr>
          <a:xfrm>
            <a:off x="4997747" y="5550919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8"/>
          <p:cNvSpPr txBox="1"/>
          <p:nvPr/>
        </p:nvSpPr>
        <p:spPr>
          <a:xfrm>
            <a:off x="5076829" y="7007228"/>
            <a:ext cx="2105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COMPETENZE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cxnSp>
        <p:nvCxnSpPr>
          <p:cNvPr id="84" name="Прямая соединительная линия 93"/>
          <p:cNvCxnSpPr/>
          <p:nvPr/>
        </p:nvCxnSpPr>
        <p:spPr>
          <a:xfrm>
            <a:off x="5033290" y="7630546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7"/>
          <p:cNvSpPr txBox="1"/>
          <p:nvPr/>
        </p:nvSpPr>
        <p:spPr>
          <a:xfrm>
            <a:off x="5178667" y="7854424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MacOS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/ Windows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5"/>
          <p:cNvCxnSpPr/>
          <p:nvPr/>
        </p:nvCxnSpPr>
        <p:spPr>
          <a:xfrm>
            <a:off x="5036496" y="7632498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44"/>
          <p:cNvSpPr/>
          <p:nvPr/>
        </p:nvSpPr>
        <p:spPr>
          <a:xfrm>
            <a:off x="5084692" y="822173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Скругленный прямоугольник 45"/>
          <p:cNvSpPr/>
          <p:nvPr/>
        </p:nvSpPr>
        <p:spPr>
          <a:xfrm>
            <a:off x="6654521" y="81722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7"/>
          <p:cNvSpPr txBox="1"/>
          <p:nvPr/>
        </p:nvSpPr>
        <p:spPr>
          <a:xfrm>
            <a:off x="5361751" y="8441432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Photoshop CS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Прямоугольник 44"/>
          <p:cNvSpPr/>
          <p:nvPr/>
        </p:nvSpPr>
        <p:spPr>
          <a:xfrm>
            <a:off x="5083772" y="8813608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Скругленный прямоугольник 45"/>
          <p:cNvSpPr/>
          <p:nvPr/>
        </p:nvSpPr>
        <p:spPr>
          <a:xfrm>
            <a:off x="6409296" y="8759110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27"/>
          <p:cNvSpPr txBox="1"/>
          <p:nvPr/>
        </p:nvSpPr>
        <p:spPr>
          <a:xfrm>
            <a:off x="5421405" y="9020401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Ruby On Rails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Прямоугольник 44"/>
          <p:cNvSpPr/>
          <p:nvPr/>
        </p:nvSpPr>
        <p:spPr>
          <a:xfrm>
            <a:off x="5084693" y="9390240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Скругленный прямоугольник 45"/>
          <p:cNvSpPr/>
          <p:nvPr/>
        </p:nvSpPr>
        <p:spPr>
          <a:xfrm>
            <a:off x="6965999" y="93407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27"/>
          <p:cNvSpPr txBox="1"/>
          <p:nvPr/>
        </p:nvSpPr>
        <p:spPr>
          <a:xfrm>
            <a:off x="5484902" y="9587230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PHP MySQL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Прямоугольник 44"/>
          <p:cNvSpPr/>
          <p:nvPr/>
        </p:nvSpPr>
        <p:spPr>
          <a:xfrm>
            <a:off x="5104924" y="995924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Скругленный прямоугольник 45"/>
          <p:cNvSpPr/>
          <p:nvPr/>
        </p:nvSpPr>
        <p:spPr>
          <a:xfrm>
            <a:off x="6700087" y="9909742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259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Arial</vt:lpstr>
      <vt:lpstr>Arial Narrow</vt:lpstr>
      <vt:lpstr>Bebas Neue Bold</vt:lpstr>
      <vt:lpstr>Bebas Neue Light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2017-10-27T16:03:47Z</dcterms:created>
  <dcterms:modified xsi:type="dcterms:W3CDTF">2019-01-23T13:33:09Z</dcterms:modified>
</cp:coreProperties>
</file>