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</p:sldIdLst>
  <p:sldSz cx="7559675" cy="1069181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FA7A2"/>
    <a:srgbClr val="EFDAD4"/>
    <a:srgbClr val="FFB2A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35"/>
    <p:restoredTop sz="94661"/>
  </p:normalViewPr>
  <p:slideViewPr>
    <p:cSldViewPr snapToGrid="0" snapToObjects="1">
      <p:cViewPr>
        <p:scale>
          <a:sx n="96" d="100"/>
          <a:sy n="96" d="100"/>
        </p:scale>
        <p:origin x="1116" y="-31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66976" y="1749795"/>
            <a:ext cx="6425724" cy="3722335"/>
          </a:xfrm>
        </p:spPr>
        <p:txBody>
          <a:bodyPr anchor="b"/>
          <a:lstStyle>
            <a:lvl1pPr algn="ctr"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44960" y="5615678"/>
            <a:ext cx="5669756" cy="2581379"/>
          </a:xfrm>
        </p:spPr>
        <p:txBody>
          <a:bodyPr/>
          <a:lstStyle>
            <a:lvl1pPr marL="0" indent="0" algn="ctr">
              <a:buNone/>
              <a:defRPr sz="1984"/>
            </a:lvl1pPr>
            <a:lvl2pPr marL="377967" indent="0" algn="ctr">
              <a:buNone/>
              <a:defRPr sz="1653"/>
            </a:lvl2pPr>
            <a:lvl3pPr marL="755934" indent="0" algn="ctr">
              <a:buNone/>
              <a:defRPr sz="1488"/>
            </a:lvl3pPr>
            <a:lvl4pPr marL="1133902" indent="0" algn="ctr">
              <a:buNone/>
              <a:defRPr sz="1323"/>
            </a:lvl4pPr>
            <a:lvl5pPr marL="1511869" indent="0" algn="ctr">
              <a:buNone/>
              <a:defRPr sz="1323"/>
            </a:lvl5pPr>
            <a:lvl6pPr marL="1889836" indent="0" algn="ctr">
              <a:buNone/>
              <a:defRPr sz="1323"/>
            </a:lvl6pPr>
            <a:lvl7pPr marL="2267803" indent="0" algn="ctr">
              <a:buNone/>
              <a:defRPr sz="1323"/>
            </a:lvl7pPr>
            <a:lvl8pPr marL="2645771" indent="0" algn="ctr">
              <a:buNone/>
              <a:defRPr sz="1323"/>
            </a:lvl8pPr>
            <a:lvl9pPr marL="3023738" indent="0" algn="ctr">
              <a:buNone/>
              <a:defRPr sz="1323"/>
            </a:lvl9pPr>
          </a:lstStyle>
          <a:p>
            <a:r>
              <a:rPr lang="fr-FR" smtClean="0"/>
              <a:t>Cliquez pour modifier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5409893" y="569240"/>
            <a:ext cx="1630055" cy="9060817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19728" y="569240"/>
            <a:ext cx="4795669" cy="9060817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15791" y="2665532"/>
            <a:ext cx="6520220" cy="4447496"/>
          </a:xfrm>
        </p:spPr>
        <p:txBody>
          <a:bodyPr anchor="b"/>
          <a:lstStyle>
            <a:lvl1pPr>
              <a:defRPr sz="4960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5791" y="7155103"/>
            <a:ext cx="6520220" cy="2338833"/>
          </a:xfrm>
        </p:spPr>
        <p:txBody>
          <a:bodyPr/>
          <a:lstStyle>
            <a:lvl1pPr marL="0" indent="0">
              <a:buNone/>
              <a:defRPr sz="1984">
                <a:solidFill>
                  <a:schemeClr val="tx1"/>
                </a:solidFill>
              </a:defRPr>
            </a:lvl1pPr>
            <a:lvl2pPr marL="377967" indent="0">
              <a:buNone/>
              <a:defRPr sz="1653">
                <a:solidFill>
                  <a:schemeClr val="tx1">
                    <a:tint val="75000"/>
                  </a:schemeClr>
                </a:solidFill>
              </a:defRPr>
            </a:lvl2pPr>
            <a:lvl3pPr marL="755934" indent="0">
              <a:buNone/>
              <a:defRPr sz="1488">
                <a:solidFill>
                  <a:schemeClr val="tx1">
                    <a:tint val="75000"/>
                  </a:schemeClr>
                </a:solidFill>
              </a:defRPr>
            </a:lvl3pPr>
            <a:lvl4pPr marL="1133902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4pPr>
            <a:lvl5pPr marL="1511869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5pPr>
            <a:lvl6pPr marL="1889836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6pPr>
            <a:lvl7pPr marL="2267803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7pPr>
            <a:lvl8pPr marL="2645771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8pPr>
            <a:lvl9pPr marL="3023738" indent="0">
              <a:buNone/>
              <a:defRPr sz="132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9728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27085" y="2846200"/>
            <a:ext cx="3212862" cy="6783857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569242"/>
            <a:ext cx="6520220" cy="2066590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20713" y="2620980"/>
            <a:ext cx="3198096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20713" y="3905482"/>
            <a:ext cx="3198096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27086" y="2620980"/>
            <a:ext cx="3213847" cy="1284502"/>
          </a:xfrm>
        </p:spPr>
        <p:txBody>
          <a:bodyPr anchor="b"/>
          <a:lstStyle>
            <a:lvl1pPr marL="0" indent="0">
              <a:buNone/>
              <a:defRPr sz="1984" b="1"/>
            </a:lvl1pPr>
            <a:lvl2pPr marL="377967" indent="0">
              <a:buNone/>
              <a:defRPr sz="1653" b="1"/>
            </a:lvl2pPr>
            <a:lvl3pPr marL="755934" indent="0">
              <a:buNone/>
              <a:defRPr sz="1488" b="1"/>
            </a:lvl3pPr>
            <a:lvl4pPr marL="1133902" indent="0">
              <a:buNone/>
              <a:defRPr sz="1323" b="1"/>
            </a:lvl4pPr>
            <a:lvl5pPr marL="1511869" indent="0">
              <a:buNone/>
              <a:defRPr sz="1323" b="1"/>
            </a:lvl5pPr>
            <a:lvl6pPr marL="1889836" indent="0">
              <a:buNone/>
              <a:defRPr sz="1323" b="1"/>
            </a:lvl6pPr>
            <a:lvl7pPr marL="2267803" indent="0">
              <a:buNone/>
              <a:defRPr sz="1323" b="1"/>
            </a:lvl7pPr>
            <a:lvl8pPr marL="2645771" indent="0">
              <a:buNone/>
              <a:defRPr sz="1323" b="1"/>
            </a:lvl8pPr>
            <a:lvl9pPr marL="3023738" indent="0">
              <a:buNone/>
              <a:defRPr sz="1323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827086" y="3905482"/>
            <a:ext cx="3213847" cy="5744375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213847" y="1539425"/>
            <a:ext cx="3827085" cy="7598117"/>
          </a:xfrm>
        </p:spPr>
        <p:txBody>
          <a:bodyPr/>
          <a:lstStyle>
            <a:lvl1pPr>
              <a:defRPr sz="2645"/>
            </a:lvl1pPr>
            <a:lvl2pPr>
              <a:defRPr sz="2315"/>
            </a:lvl2pPr>
            <a:lvl3pPr>
              <a:defRPr sz="1984"/>
            </a:lvl3pPr>
            <a:lvl4pPr>
              <a:defRPr sz="1653"/>
            </a:lvl4pPr>
            <a:lvl5pPr>
              <a:defRPr sz="1653"/>
            </a:lvl5pPr>
            <a:lvl6pPr>
              <a:defRPr sz="1653"/>
            </a:lvl6pPr>
            <a:lvl7pPr>
              <a:defRPr sz="1653"/>
            </a:lvl7pPr>
            <a:lvl8pPr>
              <a:defRPr sz="1653"/>
            </a:lvl8pPr>
            <a:lvl9pPr>
              <a:defRPr sz="1653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20712" y="712788"/>
            <a:ext cx="2438192" cy="2494756"/>
          </a:xfrm>
        </p:spPr>
        <p:txBody>
          <a:bodyPr anchor="b"/>
          <a:lstStyle>
            <a:lvl1pPr>
              <a:defRPr sz="2645"/>
            </a:lvl1pPr>
          </a:lstStyle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213847" y="1539425"/>
            <a:ext cx="3827085" cy="7598117"/>
          </a:xfrm>
        </p:spPr>
        <p:txBody>
          <a:bodyPr anchor="t"/>
          <a:lstStyle>
            <a:lvl1pPr marL="0" indent="0">
              <a:buNone/>
              <a:defRPr sz="2645"/>
            </a:lvl1pPr>
            <a:lvl2pPr marL="377967" indent="0">
              <a:buNone/>
              <a:defRPr sz="2315"/>
            </a:lvl2pPr>
            <a:lvl3pPr marL="755934" indent="0">
              <a:buNone/>
              <a:defRPr sz="1984"/>
            </a:lvl3pPr>
            <a:lvl4pPr marL="1133902" indent="0">
              <a:buNone/>
              <a:defRPr sz="1653"/>
            </a:lvl4pPr>
            <a:lvl5pPr marL="1511869" indent="0">
              <a:buNone/>
              <a:defRPr sz="1653"/>
            </a:lvl5pPr>
            <a:lvl6pPr marL="1889836" indent="0">
              <a:buNone/>
              <a:defRPr sz="1653"/>
            </a:lvl6pPr>
            <a:lvl7pPr marL="2267803" indent="0">
              <a:buNone/>
              <a:defRPr sz="1653"/>
            </a:lvl7pPr>
            <a:lvl8pPr marL="2645771" indent="0">
              <a:buNone/>
              <a:defRPr sz="1653"/>
            </a:lvl8pPr>
            <a:lvl9pPr marL="3023738" indent="0">
              <a:buNone/>
              <a:defRPr sz="1653"/>
            </a:lvl9pPr>
          </a:lstStyle>
          <a:p>
            <a:r>
              <a:rPr lang="fr-FR" smtClean="0"/>
              <a:t>Faire glisser l'image vers l'espace réservé ou cliquer sur l'icône pour l'ajouter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20712" y="3207544"/>
            <a:ext cx="2438192" cy="5942372"/>
          </a:xfrm>
        </p:spPr>
        <p:txBody>
          <a:bodyPr/>
          <a:lstStyle>
            <a:lvl1pPr marL="0" indent="0">
              <a:buNone/>
              <a:defRPr sz="1323"/>
            </a:lvl1pPr>
            <a:lvl2pPr marL="377967" indent="0">
              <a:buNone/>
              <a:defRPr sz="1157"/>
            </a:lvl2pPr>
            <a:lvl3pPr marL="755934" indent="0">
              <a:buNone/>
              <a:defRPr sz="992"/>
            </a:lvl3pPr>
            <a:lvl4pPr marL="1133902" indent="0">
              <a:buNone/>
              <a:defRPr sz="827"/>
            </a:lvl4pPr>
            <a:lvl5pPr marL="1511869" indent="0">
              <a:buNone/>
              <a:defRPr sz="827"/>
            </a:lvl5pPr>
            <a:lvl6pPr marL="1889836" indent="0">
              <a:buNone/>
              <a:defRPr sz="827"/>
            </a:lvl6pPr>
            <a:lvl7pPr marL="2267803" indent="0">
              <a:buNone/>
              <a:defRPr sz="827"/>
            </a:lvl7pPr>
            <a:lvl8pPr marL="2645771" indent="0">
              <a:buNone/>
              <a:defRPr sz="827"/>
            </a:lvl8pPr>
            <a:lvl9pPr marL="3023738" indent="0">
              <a:buNone/>
              <a:defRPr sz="827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E67F6B-B1A0-5D47-BB13-9B8E702AB92F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19728" y="569242"/>
            <a:ext cx="6520220" cy="206659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19728" y="2846200"/>
            <a:ext cx="6520220" cy="678385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19728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DE67F6B-B1A0-5D47-BB13-9B8E702AB92F}" type="datetimeFigureOut">
              <a:rPr lang="fr-FR" smtClean="0"/>
              <a:t>17/01/2019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04143" y="9909729"/>
            <a:ext cx="2551390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5339020" y="9909729"/>
            <a:ext cx="1700927" cy="5692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92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A15CE09-89A3-E649-BF6C-98D1B9F3B50F}" type="slidenum">
              <a:rPr lang="fr-FR" smtClean="0"/>
              <a:t>‹Nº›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5683616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755934" rtl="0" eaLnBrk="1" latinLnBrk="0" hangingPunct="1">
        <a:lnSpc>
          <a:spcPct val="90000"/>
        </a:lnSpc>
        <a:spcBef>
          <a:spcPct val="0"/>
        </a:spcBef>
        <a:buNone/>
        <a:defRPr sz="363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88984" indent="-188984" algn="l" defTabSz="755934" rtl="0" eaLnBrk="1" latinLnBrk="0" hangingPunct="1">
        <a:lnSpc>
          <a:spcPct val="90000"/>
        </a:lnSpc>
        <a:spcBef>
          <a:spcPts val="827"/>
        </a:spcBef>
        <a:buFont typeface="Arial" panose="020B0604020202020204" pitchFamily="34" charset="0"/>
        <a:buChar char="•"/>
        <a:defRPr sz="2315" kern="1200">
          <a:solidFill>
            <a:schemeClr val="tx1"/>
          </a:solidFill>
          <a:latin typeface="+mn-lt"/>
          <a:ea typeface="+mn-ea"/>
          <a:cs typeface="+mn-cs"/>
        </a:defRPr>
      </a:lvl1pPr>
      <a:lvl2pPr marL="566951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984" kern="1200">
          <a:solidFill>
            <a:schemeClr val="tx1"/>
          </a:solidFill>
          <a:latin typeface="+mn-lt"/>
          <a:ea typeface="+mn-ea"/>
          <a:cs typeface="+mn-cs"/>
        </a:defRPr>
      </a:lvl2pPr>
      <a:lvl3pPr marL="944918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653" kern="1200">
          <a:solidFill>
            <a:schemeClr val="tx1"/>
          </a:solidFill>
          <a:latin typeface="+mn-lt"/>
          <a:ea typeface="+mn-ea"/>
          <a:cs typeface="+mn-cs"/>
        </a:defRPr>
      </a:lvl3pPr>
      <a:lvl4pPr marL="1322885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700853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2078820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456787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834754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212722" indent="-188984" algn="l" defTabSz="755934" rtl="0" eaLnBrk="1" latinLnBrk="0" hangingPunct="1">
        <a:lnSpc>
          <a:spcPct val="90000"/>
        </a:lnSpc>
        <a:spcBef>
          <a:spcPts val="413"/>
        </a:spcBef>
        <a:buFont typeface="Arial" panose="020B0604020202020204" pitchFamily="34" charset="0"/>
        <a:buChar char="•"/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1pPr>
      <a:lvl2pPr marL="377967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2pPr>
      <a:lvl3pPr marL="755934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3pPr>
      <a:lvl4pPr marL="1133902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4pPr>
      <a:lvl5pPr marL="1511869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5pPr>
      <a:lvl6pPr marL="1889836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6pPr>
      <a:lvl7pPr marL="2267803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7pPr>
      <a:lvl8pPr marL="2645771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8pPr>
      <a:lvl9pPr marL="3023738" algn="l" defTabSz="755934" rtl="0" eaLnBrk="1" latinLnBrk="0" hangingPunct="1">
        <a:defRPr sz="1488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7559675" cy="1473693"/>
          </a:xfrm>
          <a:prstGeom prst="rect">
            <a:avLst/>
          </a:prstGeom>
          <a:solidFill>
            <a:srgbClr val="EFA7A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" name="ZoneTexte 5"/>
          <p:cNvSpPr txBox="1"/>
          <p:nvPr/>
        </p:nvSpPr>
        <p:spPr>
          <a:xfrm>
            <a:off x="3100411" y="275181"/>
            <a:ext cx="3212803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2800" b="1" dirty="0" smtClean="0"/>
              <a:t>Jérôme PANTALONO</a:t>
            </a:r>
            <a:endParaRPr lang="fr-FR" sz="2800" b="1" dirty="0"/>
          </a:p>
        </p:txBody>
      </p:sp>
      <p:sp>
        <p:nvSpPr>
          <p:cNvPr id="8" name="Rectangle 7"/>
          <p:cNvSpPr/>
          <p:nvPr/>
        </p:nvSpPr>
        <p:spPr>
          <a:xfrm>
            <a:off x="2006353" y="818990"/>
            <a:ext cx="5553322" cy="26236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9" name="ZoneTexte 8"/>
          <p:cNvSpPr txBox="1"/>
          <p:nvPr/>
        </p:nvSpPr>
        <p:spPr>
          <a:xfrm>
            <a:off x="3687971" y="780893"/>
            <a:ext cx="202754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b="1" i="1" dirty="0" err="1">
                <a:solidFill>
                  <a:schemeClr val="bg1"/>
                </a:solidFill>
              </a:rPr>
              <a:t>Titolo</a:t>
            </a:r>
            <a:r>
              <a:rPr lang="fr-FR" sz="1600" b="1" i="1" dirty="0">
                <a:solidFill>
                  <a:schemeClr val="bg1"/>
                </a:solidFill>
              </a:rPr>
              <a:t> </a:t>
            </a:r>
            <a:r>
              <a:rPr lang="fr-FR" sz="1600" b="1" i="1" dirty="0" err="1">
                <a:solidFill>
                  <a:schemeClr val="bg1"/>
                </a:solidFill>
              </a:rPr>
              <a:t>della</a:t>
            </a:r>
            <a:r>
              <a:rPr lang="fr-FR" sz="1600" b="1" i="1" dirty="0">
                <a:solidFill>
                  <a:schemeClr val="bg1"/>
                </a:solidFill>
              </a:rPr>
              <a:t> </a:t>
            </a:r>
            <a:r>
              <a:rPr lang="fr-FR" sz="1600" b="1" i="1" dirty="0" err="1" smtClean="0">
                <a:solidFill>
                  <a:schemeClr val="bg1"/>
                </a:solidFill>
              </a:rPr>
              <a:t>posizione</a:t>
            </a:r>
            <a:endParaRPr lang="fr-FR" sz="1600" b="1" i="1" dirty="0">
              <a:solidFill>
                <a:schemeClr val="bg1"/>
              </a:solidFill>
            </a:endParaRPr>
          </a:p>
        </p:txBody>
      </p:sp>
      <p:cxnSp>
        <p:nvCxnSpPr>
          <p:cNvPr id="12" name="Connecteur droit 11"/>
          <p:cNvCxnSpPr/>
          <p:nvPr/>
        </p:nvCxnSpPr>
        <p:spPr>
          <a:xfrm flipV="1">
            <a:off x="2752078" y="275181"/>
            <a:ext cx="0" cy="71308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 flipV="1">
            <a:off x="6615344" y="282950"/>
            <a:ext cx="0" cy="713086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Connecteur droit 14"/>
          <p:cNvCxnSpPr/>
          <p:nvPr/>
        </p:nvCxnSpPr>
        <p:spPr>
          <a:xfrm>
            <a:off x="2752078" y="275181"/>
            <a:ext cx="3852908" cy="0"/>
          </a:xfrm>
          <a:prstGeom prst="line">
            <a:avLst/>
          </a:prstGeom>
          <a:ln w="19050">
            <a:solidFill>
              <a:schemeClr val="bg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Rectangle 15"/>
          <p:cNvSpPr/>
          <p:nvPr/>
        </p:nvSpPr>
        <p:spPr>
          <a:xfrm>
            <a:off x="1" y="1473693"/>
            <a:ext cx="2752078" cy="921812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pic>
        <p:nvPicPr>
          <p:cNvPr id="17" name="Image 16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33328"/>
          <a:stretch/>
        </p:blipFill>
        <p:spPr>
          <a:xfrm>
            <a:off x="502452" y="150919"/>
            <a:ext cx="1640567" cy="1642370"/>
          </a:xfrm>
          <a:prstGeom prst="ellipse">
            <a:avLst/>
          </a:prstGeom>
          <a:ln>
            <a:solidFill>
              <a:schemeClr val="bg1"/>
            </a:solidFill>
          </a:ln>
        </p:spPr>
      </p:pic>
      <p:sp>
        <p:nvSpPr>
          <p:cNvPr id="18" name="TextBox 26"/>
          <p:cNvSpPr txBox="1"/>
          <p:nvPr/>
        </p:nvSpPr>
        <p:spPr>
          <a:xfrm>
            <a:off x="240737" y="2438955"/>
            <a:ext cx="2245011" cy="138499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just"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, </a:t>
            </a:r>
            <a:r>
              <a:rPr lang="fr-FR" sz="1000" dirty="0" err="1"/>
              <a:t>odio</a:t>
            </a:r>
            <a:r>
              <a:rPr lang="fr-FR" sz="1000" dirty="0"/>
              <a:t> </a:t>
            </a:r>
            <a:r>
              <a:rPr lang="fr-FR" sz="1000" dirty="0" err="1"/>
              <a:t>enim</a:t>
            </a:r>
            <a:r>
              <a:rPr lang="fr-FR" sz="1000" dirty="0"/>
              <a:t> semper </a:t>
            </a:r>
            <a:r>
              <a:rPr lang="fr-FR" sz="1000" dirty="0" err="1"/>
              <a:t>tortor</a:t>
            </a:r>
            <a:r>
              <a:rPr lang="fr-FR" sz="1000" dirty="0"/>
              <a:t>, id </a:t>
            </a:r>
            <a:r>
              <a:rPr lang="fr-FR" sz="1000" dirty="0" err="1"/>
              <a:t>eleifend</a:t>
            </a:r>
            <a:r>
              <a:rPr lang="fr-FR" sz="1000" dirty="0"/>
              <a:t> mi ante vitae ex. Sed </a:t>
            </a:r>
            <a:r>
              <a:rPr lang="fr-FR" sz="1000" dirty="0" err="1"/>
              <a:t>molestie</a:t>
            </a:r>
            <a:r>
              <a:rPr lang="fr-FR" sz="1000" dirty="0"/>
              <a:t> </a:t>
            </a:r>
            <a:r>
              <a:rPr lang="fr-FR" sz="1000" dirty="0" err="1"/>
              <a:t>varius</a:t>
            </a:r>
            <a:r>
              <a:rPr lang="fr-FR" sz="1000" dirty="0"/>
              <a:t> erat a </a:t>
            </a:r>
            <a:r>
              <a:rPr lang="fr-FR" sz="1000" dirty="0" err="1" smtClean="0"/>
              <a:t>aliquet</a:t>
            </a:r>
            <a:r>
              <a:rPr lang="fr-FR" sz="1000" dirty="0" smtClean="0"/>
              <a:t>.</a:t>
            </a:r>
            <a:endParaRPr lang="fr-FR" sz="1000" dirty="0"/>
          </a:p>
        </p:txBody>
      </p:sp>
      <p:sp>
        <p:nvSpPr>
          <p:cNvPr id="19" name="ZoneTexte 18"/>
          <p:cNvSpPr txBox="1"/>
          <p:nvPr/>
        </p:nvSpPr>
        <p:spPr>
          <a:xfrm>
            <a:off x="786109" y="1934693"/>
            <a:ext cx="1008482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err="1" smtClean="0"/>
              <a:t>profilo</a:t>
            </a:r>
            <a:endParaRPr lang="fr-FR" sz="2400" dirty="0"/>
          </a:p>
        </p:txBody>
      </p:sp>
      <p:sp>
        <p:nvSpPr>
          <p:cNvPr id="20" name="ZoneTexte 19"/>
          <p:cNvSpPr txBox="1"/>
          <p:nvPr/>
        </p:nvSpPr>
        <p:spPr>
          <a:xfrm>
            <a:off x="583132" y="3953532"/>
            <a:ext cx="114762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err="1" smtClean="0"/>
              <a:t>contatti</a:t>
            </a:r>
            <a:endParaRPr lang="fr-FR" sz="2400" dirty="0"/>
          </a:p>
        </p:txBody>
      </p:sp>
      <p:pic>
        <p:nvPicPr>
          <p:cNvPr id="21" name="Picture 2" descr="Afficher l'image d'origine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V="1">
            <a:off x="354246" y="4509011"/>
            <a:ext cx="328985" cy="32898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2" name="Picture 4" descr="Afficher l'image d'origine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363623" y="4991967"/>
            <a:ext cx="285971" cy="3544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3" name="Picture 6" descr="Afficher l'image d'origine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3624" y="5467237"/>
            <a:ext cx="271532" cy="27153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4" name="ZoneTexte 23"/>
          <p:cNvSpPr txBox="1"/>
          <p:nvPr/>
        </p:nvSpPr>
        <p:spPr>
          <a:xfrm>
            <a:off x="770957" y="4449782"/>
            <a:ext cx="83388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000 111 333</a:t>
            </a:r>
          </a:p>
          <a:p>
            <a:r>
              <a:rPr lang="fr-FR" sz="1000" dirty="0" smtClean="0"/>
              <a:t>000 222 444</a:t>
            </a:r>
            <a:endParaRPr lang="fr-FR" sz="1000" dirty="0"/>
          </a:p>
        </p:txBody>
      </p:sp>
      <p:sp>
        <p:nvSpPr>
          <p:cNvPr id="25" name="ZoneTexte 24"/>
          <p:cNvSpPr txBox="1"/>
          <p:nvPr/>
        </p:nvSpPr>
        <p:spPr>
          <a:xfrm>
            <a:off x="770957" y="5410362"/>
            <a:ext cx="1003801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12 Street Name</a:t>
            </a:r>
          </a:p>
          <a:p>
            <a:r>
              <a:rPr lang="fr-FR" sz="1000" dirty="0" smtClean="0"/>
              <a:t>Roma</a:t>
            </a:r>
            <a:endParaRPr lang="fr-FR" sz="1000" dirty="0"/>
          </a:p>
        </p:txBody>
      </p:sp>
      <p:sp>
        <p:nvSpPr>
          <p:cNvPr id="26" name="ZoneTexte 25"/>
          <p:cNvSpPr txBox="1"/>
          <p:nvPr/>
        </p:nvSpPr>
        <p:spPr>
          <a:xfrm>
            <a:off x="770957" y="5038651"/>
            <a:ext cx="1072730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name@mail.com</a:t>
            </a:r>
            <a:endParaRPr lang="fr-FR" sz="1000" dirty="0"/>
          </a:p>
        </p:txBody>
      </p:sp>
      <p:sp>
        <p:nvSpPr>
          <p:cNvPr id="27" name="ZoneTexte 26"/>
          <p:cNvSpPr txBox="1"/>
          <p:nvPr/>
        </p:nvSpPr>
        <p:spPr>
          <a:xfrm>
            <a:off x="422582" y="6001609"/>
            <a:ext cx="171707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err="1" smtClean="0"/>
              <a:t>competenze</a:t>
            </a:r>
            <a:endParaRPr lang="fr-FR" sz="2400" dirty="0"/>
          </a:p>
        </p:txBody>
      </p:sp>
      <p:sp>
        <p:nvSpPr>
          <p:cNvPr id="28" name="Rectangle 27"/>
          <p:cNvSpPr/>
          <p:nvPr/>
        </p:nvSpPr>
        <p:spPr>
          <a:xfrm>
            <a:off x="354246" y="6646188"/>
            <a:ext cx="1536359" cy="244298"/>
          </a:xfrm>
          <a:prstGeom prst="rect">
            <a:avLst/>
          </a:prstGeom>
          <a:solidFill>
            <a:srgbClr val="EFA7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29" name="Rectangle 28"/>
          <p:cNvSpPr/>
          <p:nvPr/>
        </p:nvSpPr>
        <p:spPr>
          <a:xfrm>
            <a:off x="354246" y="6972463"/>
            <a:ext cx="1072282" cy="244298"/>
          </a:xfrm>
          <a:prstGeom prst="rect">
            <a:avLst/>
          </a:prstGeom>
          <a:solidFill>
            <a:srgbClr val="EFDA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30" name="Rectangle 29"/>
          <p:cNvSpPr/>
          <p:nvPr/>
        </p:nvSpPr>
        <p:spPr>
          <a:xfrm>
            <a:off x="354246" y="7303886"/>
            <a:ext cx="558228" cy="244298"/>
          </a:xfrm>
          <a:prstGeom prst="rect">
            <a:avLst/>
          </a:prstGeom>
          <a:solidFill>
            <a:srgbClr val="EFA7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31" name="Rectangle 30"/>
          <p:cNvSpPr/>
          <p:nvPr/>
        </p:nvSpPr>
        <p:spPr>
          <a:xfrm>
            <a:off x="353385" y="7626131"/>
            <a:ext cx="1072282" cy="244298"/>
          </a:xfrm>
          <a:prstGeom prst="rect">
            <a:avLst/>
          </a:prstGeom>
          <a:solidFill>
            <a:srgbClr val="EFDA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32" name="Rectangle 31"/>
          <p:cNvSpPr/>
          <p:nvPr/>
        </p:nvSpPr>
        <p:spPr>
          <a:xfrm>
            <a:off x="353384" y="7958648"/>
            <a:ext cx="1536359" cy="244298"/>
          </a:xfrm>
          <a:prstGeom prst="rect">
            <a:avLst/>
          </a:prstGeom>
          <a:solidFill>
            <a:srgbClr val="EFA7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33" name="Rectangle 32"/>
          <p:cNvSpPr/>
          <p:nvPr/>
        </p:nvSpPr>
        <p:spPr>
          <a:xfrm>
            <a:off x="353384" y="8302382"/>
            <a:ext cx="558228" cy="244298"/>
          </a:xfrm>
          <a:prstGeom prst="rect">
            <a:avLst/>
          </a:prstGeom>
          <a:solidFill>
            <a:srgbClr val="EFDA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34" name="ZoneTexte 33"/>
          <p:cNvSpPr txBox="1"/>
          <p:nvPr/>
        </p:nvSpPr>
        <p:spPr>
          <a:xfrm>
            <a:off x="1429177" y="6969891"/>
            <a:ext cx="69281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smtClean="0"/>
              <a:t>Photoshop</a:t>
            </a:r>
            <a:endParaRPr lang="fr-FR" sz="900"/>
          </a:p>
        </p:txBody>
      </p:sp>
      <p:sp>
        <p:nvSpPr>
          <p:cNvPr id="35" name="ZoneTexte 34"/>
          <p:cNvSpPr txBox="1"/>
          <p:nvPr/>
        </p:nvSpPr>
        <p:spPr>
          <a:xfrm>
            <a:off x="1889743" y="6651163"/>
            <a:ext cx="646331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Illustrator</a:t>
            </a:r>
            <a:endParaRPr lang="fr-FR" sz="900" dirty="0"/>
          </a:p>
        </p:txBody>
      </p:sp>
      <p:sp>
        <p:nvSpPr>
          <p:cNvPr id="36" name="ZoneTexte 35"/>
          <p:cNvSpPr txBox="1"/>
          <p:nvPr/>
        </p:nvSpPr>
        <p:spPr>
          <a:xfrm>
            <a:off x="1024768" y="7301382"/>
            <a:ext cx="59022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/>
              <a:t>InDesign</a:t>
            </a:r>
            <a:endParaRPr lang="fr-FR" sz="900" dirty="0"/>
          </a:p>
        </p:txBody>
      </p:sp>
      <p:sp>
        <p:nvSpPr>
          <p:cNvPr id="37" name="ZoneTexte 36"/>
          <p:cNvSpPr txBox="1"/>
          <p:nvPr/>
        </p:nvSpPr>
        <p:spPr>
          <a:xfrm>
            <a:off x="1425667" y="7620814"/>
            <a:ext cx="465192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Office</a:t>
            </a:r>
            <a:endParaRPr lang="fr-FR" sz="900" dirty="0"/>
          </a:p>
        </p:txBody>
      </p:sp>
      <p:sp>
        <p:nvSpPr>
          <p:cNvPr id="38" name="ZoneTexte 37"/>
          <p:cNvSpPr txBox="1"/>
          <p:nvPr/>
        </p:nvSpPr>
        <p:spPr>
          <a:xfrm>
            <a:off x="1889399" y="7941610"/>
            <a:ext cx="663964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/>
              <a:t>Fotografia</a:t>
            </a:r>
            <a:endParaRPr lang="fr-FR" sz="900" dirty="0"/>
          </a:p>
        </p:txBody>
      </p:sp>
      <p:sp>
        <p:nvSpPr>
          <p:cNvPr id="39" name="ZoneTexte 38"/>
          <p:cNvSpPr txBox="1"/>
          <p:nvPr/>
        </p:nvSpPr>
        <p:spPr>
          <a:xfrm>
            <a:off x="945769" y="8298351"/>
            <a:ext cx="393056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smtClean="0"/>
              <a:t>Mail</a:t>
            </a:r>
            <a:endParaRPr lang="fr-FR" sz="900" dirty="0"/>
          </a:p>
        </p:txBody>
      </p:sp>
      <p:sp>
        <p:nvSpPr>
          <p:cNvPr id="40" name="ZoneTexte 39"/>
          <p:cNvSpPr txBox="1"/>
          <p:nvPr/>
        </p:nvSpPr>
        <p:spPr>
          <a:xfrm>
            <a:off x="300045" y="8791044"/>
            <a:ext cx="173316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2400" dirty="0" smtClean="0"/>
              <a:t>social media</a:t>
            </a:r>
            <a:endParaRPr lang="fr-FR" sz="2400" dirty="0"/>
          </a:p>
        </p:txBody>
      </p:sp>
      <p:pic>
        <p:nvPicPr>
          <p:cNvPr id="44" name="Picture 8" descr="Afficher l'image d'origin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615" y="9993244"/>
            <a:ext cx="272211" cy="27221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5" name="Picture 10" descr="Afficher l'image d'origine"/>
          <p:cNvPicPr>
            <a:picLocks noChangeAspect="1" noChangeArrowheads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26" y="9339660"/>
            <a:ext cx="273600" cy="27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46" name="Picture 12" descr="Afficher l'image d'origine"/>
          <p:cNvPicPr>
            <a:picLocks noChangeAspect="1" noChangeArrowheads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6226" y="9673410"/>
            <a:ext cx="273600" cy="2736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7" name="ZoneTexte 46"/>
          <p:cNvSpPr txBox="1"/>
          <p:nvPr/>
        </p:nvSpPr>
        <p:spPr>
          <a:xfrm>
            <a:off x="733877" y="9347020"/>
            <a:ext cx="1284326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Facebook.com/</a:t>
            </a:r>
            <a:r>
              <a:rPr lang="fr-FR" sz="1000" dirty="0" err="1" smtClean="0"/>
              <a:t>name</a:t>
            </a:r>
            <a:endParaRPr lang="fr-FR" sz="1000" dirty="0"/>
          </a:p>
        </p:txBody>
      </p:sp>
      <p:sp>
        <p:nvSpPr>
          <p:cNvPr id="48" name="ZoneTexte 47"/>
          <p:cNvSpPr txBox="1"/>
          <p:nvPr/>
        </p:nvSpPr>
        <p:spPr>
          <a:xfrm>
            <a:off x="724033" y="10040407"/>
            <a:ext cx="1221809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Linkedin.com/</a:t>
            </a:r>
            <a:r>
              <a:rPr lang="fr-FR" sz="1000" dirty="0" err="1" smtClean="0"/>
              <a:t>name</a:t>
            </a:r>
            <a:endParaRPr lang="fr-FR" sz="1000" dirty="0"/>
          </a:p>
        </p:txBody>
      </p:sp>
      <p:sp>
        <p:nvSpPr>
          <p:cNvPr id="49" name="ZoneTexte 48"/>
          <p:cNvSpPr txBox="1"/>
          <p:nvPr/>
        </p:nvSpPr>
        <p:spPr>
          <a:xfrm>
            <a:off x="733877" y="9717696"/>
            <a:ext cx="1308371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dirty="0" smtClean="0"/>
              <a:t>Instagram.com/</a:t>
            </a:r>
            <a:r>
              <a:rPr lang="fr-FR" sz="1000" dirty="0" err="1" smtClean="0"/>
              <a:t>name</a:t>
            </a:r>
            <a:endParaRPr lang="fr-FR" sz="1000" dirty="0"/>
          </a:p>
        </p:txBody>
      </p:sp>
      <p:sp>
        <p:nvSpPr>
          <p:cNvPr id="50" name="object 40"/>
          <p:cNvSpPr txBox="1"/>
          <p:nvPr/>
        </p:nvSpPr>
        <p:spPr>
          <a:xfrm>
            <a:off x="4178646" y="2280293"/>
            <a:ext cx="3076466" cy="4308872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defTabSz="685800">
              <a:defRPr/>
            </a:pPr>
            <a:r>
              <a:rPr lang="fr-FR" sz="1000" b="1" dirty="0" smtClean="0"/>
              <a:t>POSIZIONE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 smtClean="0"/>
              <a:t>posuere</a:t>
            </a:r>
            <a:r>
              <a:rPr lang="fr-FR" sz="1000" dirty="0"/>
              <a:t>.</a:t>
            </a:r>
            <a:endParaRPr lang="fr-FR" sz="1000" dirty="0" smtClean="0"/>
          </a:p>
          <a:p>
            <a:pPr defTabSz="685800">
              <a:defRPr/>
            </a:pPr>
            <a:endParaRPr lang="fr-FR" sz="1000" dirty="0"/>
          </a:p>
          <a:p>
            <a:pPr defTabSz="685800">
              <a:defRPr/>
            </a:pPr>
            <a:r>
              <a:rPr lang="fr-FR" sz="1000" b="1" dirty="0"/>
              <a:t>POSIZIONE</a:t>
            </a:r>
            <a:endParaRPr lang="fr-FR" sz="1000" b="1" dirty="0" smtClean="0"/>
          </a:p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</a:t>
            </a:r>
          </a:p>
          <a:p>
            <a:pPr defTabSz="685800">
              <a:defRPr/>
            </a:pPr>
            <a:endParaRPr lang="fr-FR" sz="1000" dirty="0" smtClean="0"/>
          </a:p>
          <a:p>
            <a:pPr defTabSz="685800">
              <a:defRPr/>
            </a:pPr>
            <a:r>
              <a:rPr lang="fr-FR" sz="1000" b="1" dirty="0"/>
              <a:t>POSIZIONE</a:t>
            </a:r>
            <a:endParaRPr lang="fr-FR" sz="1000" b="1" dirty="0" smtClean="0"/>
          </a:p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</a:t>
            </a:r>
          </a:p>
          <a:p>
            <a:pPr defTabSz="685800">
              <a:defRPr/>
            </a:pPr>
            <a:endParaRPr lang="fr-FR" sz="1000" dirty="0"/>
          </a:p>
          <a:p>
            <a:pPr defTabSz="685800">
              <a:defRPr/>
            </a:pPr>
            <a:r>
              <a:rPr lang="fr-FR" sz="1000" b="1" dirty="0"/>
              <a:t>POSIZIONE</a:t>
            </a:r>
            <a:endParaRPr lang="fr-FR" sz="1000" b="1" dirty="0" smtClean="0"/>
          </a:p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  <a:r>
              <a:rPr lang="fr-FR" sz="1000" dirty="0" err="1"/>
              <a:t>Nullam</a:t>
            </a:r>
            <a:r>
              <a:rPr lang="fr-FR" sz="1000" dirty="0"/>
              <a:t> </a:t>
            </a:r>
            <a:r>
              <a:rPr lang="fr-FR" sz="1000" dirty="0" err="1"/>
              <a:t>faucibus</a:t>
            </a:r>
            <a:r>
              <a:rPr lang="fr-FR" sz="1000" dirty="0"/>
              <a:t> </a:t>
            </a:r>
            <a:r>
              <a:rPr lang="fr-FR" sz="1000" dirty="0" err="1"/>
              <a:t>augue</a:t>
            </a:r>
            <a:r>
              <a:rPr lang="fr-FR" sz="1000" dirty="0"/>
              <a:t> id </a:t>
            </a:r>
            <a:r>
              <a:rPr lang="fr-FR" sz="1000" dirty="0" err="1"/>
              <a:t>velit</a:t>
            </a:r>
            <a:r>
              <a:rPr lang="fr-FR" sz="1000" dirty="0"/>
              <a:t>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maximus</a:t>
            </a:r>
            <a:r>
              <a:rPr lang="fr-FR" sz="1000" dirty="0"/>
              <a:t>. </a:t>
            </a:r>
            <a:r>
              <a:rPr lang="fr-FR" sz="1000" dirty="0" err="1"/>
              <a:t>Interdum</a:t>
            </a:r>
            <a:r>
              <a:rPr lang="fr-FR" sz="1000" dirty="0"/>
              <a:t> et </a:t>
            </a:r>
            <a:r>
              <a:rPr lang="fr-FR" sz="1000" dirty="0" err="1"/>
              <a:t>malesuada</a:t>
            </a:r>
            <a:r>
              <a:rPr lang="fr-FR" sz="1000" dirty="0"/>
              <a:t> </a:t>
            </a:r>
            <a:r>
              <a:rPr lang="fr-FR" sz="1000" dirty="0" err="1"/>
              <a:t>fames</a:t>
            </a:r>
            <a:r>
              <a:rPr lang="fr-FR" sz="1000" dirty="0"/>
              <a:t> </a:t>
            </a:r>
            <a:r>
              <a:rPr lang="fr-FR" sz="1000" dirty="0" err="1"/>
              <a:t>ac</a:t>
            </a:r>
            <a:r>
              <a:rPr lang="fr-FR" sz="1000" dirty="0"/>
              <a:t> ante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primis</a:t>
            </a:r>
            <a:r>
              <a:rPr lang="fr-FR" sz="1000" dirty="0"/>
              <a:t> in </a:t>
            </a:r>
            <a:r>
              <a:rPr lang="fr-FR" sz="1000" dirty="0" err="1"/>
              <a:t>faucibus</a:t>
            </a:r>
            <a:r>
              <a:rPr lang="fr-FR" sz="1000" dirty="0"/>
              <a:t>. </a:t>
            </a:r>
            <a:r>
              <a:rPr lang="fr-FR" sz="1000" dirty="0" err="1"/>
              <a:t>Etiam</a:t>
            </a:r>
            <a:r>
              <a:rPr lang="fr-FR" sz="1000" dirty="0"/>
              <a:t> bibendum, ante nec </a:t>
            </a:r>
            <a:r>
              <a:rPr lang="fr-FR" sz="1000" dirty="0" err="1"/>
              <a:t>luctus</a:t>
            </a:r>
            <a:r>
              <a:rPr lang="fr-FR" sz="1000" dirty="0"/>
              <a:t> </a:t>
            </a:r>
            <a:r>
              <a:rPr lang="fr-FR" sz="1000" dirty="0" err="1"/>
              <a:t>posuere</a:t>
            </a:r>
            <a:r>
              <a:rPr lang="fr-FR" sz="1000" dirty="0"/>
              <a:t>.</a:t>
            </a:r>
          </a:p>
          <a:p>
            <a:pPr defTabSz="685800">
              <a:defRPr/>
            </a:pPr>
            <a:endParaRPr lang="fr-FR" sz="1000" dirty="0"/>
          </a:p>
        </p:txBody>
      </p:sp>
      <p:sp>
        <p:nvSpPr>
          <p:cNvPr id="51" name="ZoneTexte 50"/>
          <p:cNvSpPr txBox="1"/>
          <p:nvPr/>
        </p:nvSpPr>
        <p:spPr>
          <a:xfrm>
            <a:off x="3100479" y="2241662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smtClean="0"/>
              <a:t>Società</a:t>
            </a:r>
            <a:endParaRPr lang="fr-FR" sz="1000" b="1" dirty="0"/>
          </a:p>
        </p:txBody>
      </p:sp>
      <p:sp>
        <p:nvSpPr>
          <p:cNvPr id="52" name="ZoneTexte 51"/>
          <p:cNvSpPr txBox="1"/>
          <p:nvPr/>
        </p:nvSpPr>
        <p:spPr>
          <a:xfrm>
            <a:off x="3100478" y="3329088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/>
              <a:t>Società</a:t>
            </a:r>
            <a:endParaRPr lang="fr-FR" sz="1000" b="1" dirty="0"/>
          </a:p>
        </p:txBody>
      </p:sp>
      <p:sp>
        <p:nvSpPr>
          <p:cNvPr id="53" name="ZoneTexte 52"/>
          <p:cNvSpPr txBox="1"/>
          <p:nvPr/>
        </p:nvSpPr>
        <p:spPr>
          <a:xfrm>
            <a:off x="3093329" y="4390683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/>
              <a:t>Società</a:t>
            </a:r>
            <a:endParaRPr lang="fr-FR" sz="1000" b="1" dirty="0"/>
          </a:p>
        </p:txBody>
      </p:sp>
      <p:sp>
        <p:nvSpPr>
          <p:cNvPr id="54" name="Triangle 53"/>
          <p:cNvSpPr/>
          <p:nvPr/>
        </p:nvSpPr>
        <p:spPr>
          <a:xfrm rot="5400000">
            <a:off x="2825205" y="2310365"/>
            <a:ext cx="111329" cy="109972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5" name="Triangle 54"/>
          <p:cNvSpPr/>
          <p:nvPr/>
        </p:nvSpPr>
        <p:spPr>
          <a:xfrm rot="5400000">
            <a:off x="2823251" y="3405880"/>
            <a:ext cx="111329" cy="109972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6" name="Triangle 55"/>
          <p:cNvSpPr/>
          <p:nvPr/>
        </p:nvSpPr>
        <p:spPr>
          <a:xfrm rot="5400000">
            <a:off x="2816103" y="4471788"/>
            <a:ext cx="111329" cy="109972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8" name="Rectangle 57"/>
          <p:cNvSpPr/>
          <p:nvPr/>
        </p:nvSpPr>
        <p:spPr>
          <a:xfrm>
            <a:off x="2752078" y="1749226"/>
            <a:ext cx="4807597" cy="26236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59" name="ZoneTexte 58"/>
          <p:cNvSpPr txBox="1"/>
          <p:nvPr/>
        </p:nvSpPr>
        <p:spPr>
          <a:xfrm>
            <a:off x="4727669" y="1711129"/>
            <a:ext cx="1082156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err="1" smtClean="0">
                <a:solidFill>
                  <a:schemeClr val="bg1"/>
                </a:solidFill>
              </a:rPr>
              <a:t>esperienza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60" name="Rectangle 59"/>
          <p:cNvSpPr/>
          <p:nvPr/>
        </p:nvSpPr>
        <p:spPr>
          <a:xfrm>
            <a:off x="2757603" y="6646188"/>
            <a:ext cx="4807597" cy="26236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1" name="ZoneTexte 60"/>
          <p:cNvSpPr txBox="1"/>
          <p:nvPr/>
        </p:nvSpPr>
        <p:spPr>
          <a:xfrm>
            <a:off x="4544712" y="6594654"/>
            <a:ext cx="113255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fr-FR" sz="1600" dirty="0" err="1" smtClean="0">
                <a:solidFill>
                  <a:schemeClr val="bg1"/>
                </a:solidFill>
              </a:rPr>
              <a:t>formazione</a:t>
            </a:r>
            <a:endParaRPr lang="fr-FR" sz="1600" dirty="0">
              <a:solidFill>
                <a:schemeClr val="bg1"/>
              </a:solidFill>
            </a:endParaRPr>
          </a:p>
        </p:txBody>
      </p:sp>
      <p:sp>
        <p:nvSpPr>
          <p:cNvPr id="62" name="ZoneTexte 61"/>
          <p:cNvSpPr txBox="1"/>
          <p:nvPr/>
        </p:nvSpPr>
        <p:spPr>
          <a:xfrm>
            <a:off x="3093329" y="7184082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 smtClean="0"/>
              <a:t>Università</a:t>
            </a:r>
            <a:endParaRPr lang="fr-FR" sz="1000" b="1" dirty="0"/>
          </a:p>
        </p:txBody>
      </p:sp>
      <p:sp>
        <p:nvSpPr>
          <p:cNvPr id="63" name="Triangle 62"/>
          <p:cNvSpPr/>
          <p:nvPr/>
        </p:nvSpPr>
        <p:spPr>
          <a:xfrm rot="5400000">
            <a:off x="2818055" y="7252785"/>
            <a:ext cx="111329" cy="109972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4" name="Rectangle 63"/>
          <p:cNvSpPr/>
          <p:nvPr/>
        </p:nvSpPr>
        <p:spPr>
          <a:xfrm>
            <a:off x="4077097" y="7184082"/>
            <a:ext cx="318354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 smtClean="0"/>
              <a:t>LAUREA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</a:p>
        </p:txBody>
      </p:sp>
      <p:sp>
        <p:nvSpPr>
          <p:cNvPr id="65" name="ZoneTexte 64"/>
          <p:cNvSpPr txBox="1"/>
          <p:nvPr/>
        </p:nvSpPr>
        <p:spPr>
          <a:xfrm>
            <a:off x="3080110" y="7836037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/>
              <a:t>Università</a:t>
            </a:r>
            <a:endParaRPr lang="fr-FR" sz="1000" b="1" dirty="0"/>
          </a:p>
        </p:txBody>
      </p:sp>
      <p:sp>
        <p:nvSpPr>
          <p:cNvPr id="66" name="Triangle 65"/>
          <p:cNvSpPr/>
          <p:nvPr/>
        </p:nvSpPr>
        <p:spPr>
          <a:xfrm rot="5400000">
            <a:off x="2804836" y="7904740"/>
            <a:ext cx="111329" cy="109972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67" name="Rectangle 66"/>
          <p:cNvSpPr/>
          <p:nvPr/>
        </p:nvSpPr>
        <p:spPr>
          <a:xfrm>
            <a:off x="4063878" y="7836037"/>
            <a:ext cx="318354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/>
              <a:t>LAUREA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</a:p>
        </p:txBody>
      </p:sp>
      <p:sp>
        <p:nvSpPr>
          <p:cNvPr id="68" name="ZoneTexte 67"/>
          <p:cNvSpPr txBox="1"/>
          <p:nvPr/>
        </p:nvSpPr>
        <p:spPr>
          <a:xfrm>
            <a:off x="3093329" y="8487716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 err="1"/>
              <a:t>Università</a:t>
            </a:r>
            <a:endParaRPr lang="fr-FR" sz="1000" b="1" dirty="0"/>
          </a:p>
        </p:txBody>
      </p:sp>
      <p:sp>
        <p:nvSpPr>
          <p:cNvPr id="69" name="Triangle 68"/>
          <p:cNvSpPr/>
          <p:nvPr/>
        </p:nvSpPr>
        <p:spPr>
          <a:xfrm rot="5400000">
            <a:off x="2818055" y="8556419"/>
            <a:ext cx="111329" cy="109972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0" name="Rectangle 69"/>
          <p:cNvSpPr/>
          <p:nvPr/>
        </p:nvSpPr>
        <p:spPr>
          <a:xfrm>
            <a:off x="4077097" y="8487716"/>
            <a:ext cx="3183541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defTabSz="685800">
              <a:defRPr/>
            </a:pPr>
            <a:r>
              <a:rPr lang="fr-FR" sz="1000" b="1" dirty="0"/>
              <a:t>LAUREA</a:t>
            </a:r>
            <a:endParaRPr lang="fr-FR" sz="1000" b="1" dirty="0"/>
          </a:p>
          <a:p>
            <a:pPr defTabSz="685800">
              <a:defRPr/>
            </a:pPr>
            <a:r>
              <a:rPr lang="fr-FR" sz="1000" dirty="0"/>
              <a:t>Lorem </a:t>
            </a:r>
            <a:r>
              <a:rPr lang="fr-FR" sz="1000" dirty="0" err="1"/>
              <a:t>ipsum</a:t>
            </a:r>
            <a:r>
              <a:rPr lang="fr-FR" sz="1000" dirty="0"/>
              <a:t> </a:t>
            </a:r>
            <a:r>
              <a:rPr lang="fr-FR" sz="1000" dirty="0" err="1"/>
              <a:t>dolor</a:t>
            </a:r>
            <a:r>
              <a:rPr lang="fr-FR" sz="1000" dirty="0"/>
              <a:t> </a:t>
            </a:r>
            <a:r>
              <a:rPr lang="fr-FR" sz="1000" dirty="0" err="1"/>
              <a:t>sit</a:t>
            </a:r>
            <a:r>
              <a:rPr lang="fr-FR" sz="1000" dirty="0"/>
              <a:t> </a:t>
            </a:r>
            <a:r>
              <a:rPr lang="fr-FR" sz="1000" dirty="0" err="1"/>
              <a:t>amet</a:t>
            </a:r>
            <a:r>
              <a:rPr lang="fr-FR" sz="1000" dirty="0"/>
              <a:t>, </a:t>
            </a:r>
            <a:r>
              <a:rPr lang="fr-FR" sz="1000" dirty="0" err="1"/>
              <a:t>consectetur</a:t>
            </a:r>
            <a:r>
              <a:rPr lang="fr-FR" sz="1000" dirty="0"/>
              <a:t> </a:t>
            </a:r>
            <a:r>
              <a:rPr lang="fr-FR" sz="1000" dirty="0" err="1"/>
              <a:t>adipiscing</a:t>
            </a:r>
            <a:r>
              <a:rPr lang="fr-FR" sz="1000" dirty="0"/>
              <a:t> </a:t>
            </a:r>
            <a:r>
              <a:rPr lang="fr-FR" sz="1000" dirty="0" err="1"/>
              <a:t>elit</a:t>
            </a:r>
            <a:r>
              <a:rPr lang="fr-FR" sz="1000" dirty="0"/>
              <a:t>. </a:t>
            </a:r>
            <a:r>
              <a:rPr lang="fr-FR" sz="1000" dirty="0" err="1"/>
              <a:t>Morbi</a:t>
            </a:r>
            <a:r>
              <a:rPr lang="fr-FR" sz="1000" dirty="0"/>
              <a:t> tristique </a:t>
            </a:r>
            <a:r>
              <a:rPr lang="fr-FR" sz="1000" dirty="0" err="1"/>
              <a:t>sapien</a:t>
            </a:r>
            <a:r>
              <a:rPr lang="fr-FR" sz="1000" dirty="0"/>
              <a:t> nec </a:t>
            </a:r>
            <a:r>
              <a:rPr lang="fr-FR" sz="1000" dirty="0" err="1"/>
              <a:t>nulla</a:t>
            </a:r>
            <a:r>
              <a:rPr lang="fr-FR" sz="1000" dirty="0"/>
              <a:t> </a:t>
            </a:r>
            <a:r>
              <a:rPr lang="fr-FR" sz="1000" dirty="0" err="1"/>
              <a:t>rutrum</a:t>
            </a:r>
            <a:r>
              <a:rPr lang="fr-FR" sz="1000" dirty="0"/>
              <a:t> </a:t>
            </a:r>
            <a:r>
              <a:rPr lang="fr-FR" sz="1000" dirty="0" err="1"/>
              <a:t>imperdiet</a:t>
            </a:r>
            <a:r>
              <a:rPr lang="fr-FR" sz="1000" dirty="0"/>
              <a:t>. </a:t>
            </a:r>
          </a:p>
        </p:txBody>
      </p:sp>
      <p:sp>
        <p:nvSpPr>
          <p:cNvPr id="71" name="ZoneTexte 70"/>
          <p:cNvSpPr txBox="1"/>
          <p:nvPr/>
        </p:nvSpPr>
        <p:spPr>
          <a:xfrm>
            <a:off x="3080110" y="5442880"/>
            <a:ext cx="748923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1000" b="1" dirty="0" smtClean="0"/>
              <a:t>2012-2017</a:t>
            </a:r>
            <a:br>
              <a:rPr lang="fr-FR" sz="1000" b="1" dirty="0" smtClean="0"/>
            </a:br>
            <a:r>
              <a:rPr lang="fr-FR" sz="1000" b="1" dirty="0"/>
              <a:t>Società</a:t>
            </a:r>
            <a:endParaRPr lang="fr-FR" sz="1000" b="1" dirty="0"/>
          </a:p>
        </p:txBody>
      </p:sp>
      <p:sp>
        <p:nvSpPr>
          <p:cNvPr id="72" name="Triangle 71"/>
          <p:cNvSpPr/>
          <p:nvPr/>
        </p:nvSpPr>
        <p:spPr>
          <a:xfrm rot="5400000">
            <a:off x="2802884" y="5523985"/>
            <a:ext cx="111329" cy="109972"/>
          </a:xfrm>
          <a:prstGeom prst="triangle">
            <a:avLst/>
          </a:prstGeom>
          <a:solidFill>
            <a:schemeClr val="tx1">
              <a:lumMod val="50000"/>
              <a:lumOff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3" name="Rectangle 72"/>
          <p:cNvSpPr/>
          <p:nvPr/>
        </p:nvSpPr>
        <p:spPr>
          <a:xfrm>
            <a:off x="2752077" y="9427740"/>
            <a:ext cx="4807597" cy="262361"/>
          </a:xfrm>
          <a:prstGeom prst="rect">
            <a:avLst/>
          </a:prstGeom>
          <a:solidFill>
            <a:schemeClr val="tx1">
              <a:lumMod val="75000"/>
              <a:lumOff val="2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74" name="Rectangle 73"/>
          <p:cNvSpPr/>
          <p:nvPr/>
        </p:nvSpPr>
        <p:spPr>
          <a:xfrm>
            <a:off x="4578765" y="9348364"/>
            <a:ext cx="758541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fr-FR" dirty="0" smtClean="0">
                <a:solidFill>
                  <a:schemeClr val="bg1"/>
                </a:solidFill>
              </a:rPr>
              <a:t>lingue</a:t>
            </a:r>
            <a:endParaRPr lang="fr-FR" dirty="0">
              <a:solidFill>
                <a:schemeClr val="bg1"/>
              </a:solidFill>
            </a:endParaRPr>
          </a:p>
        </p:txBody>
      </p:sp>
      <p:sp>
        <p:nvSpPr>
          <p:cNvPr id="75" name="Rectangle 74"/>
          <p:cNvSpPr/>
          <p:nvPr/>
        </p:nvSpPr>
        <p:spPr>
          <a:xfrm>
            <a:off x="2949814" y="9901883"/>
            <a:ext cx="1536359" cy="244298"/>
          </a:xfrm>
          <a:prstGeom prst="rect">
            <a:avLst/>
          </a:prstGeom>
          <a:solidFill>
            <a:srgbClr val="EFA7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76" name="Rectangle 75"/>
          <p:cNvSpPr/>
          <p:nvPr/>
        </p:nvSpPr>
        <p:spPr>
          <a:xfrm>
            <a:off x="2949814" y="10228158"/>
            <a:ext cx="1072282" cy="244298"/>
          </a:xfrm>
          <a:prstGeom prst="rect">
            <a:avLst/>
          </a:prstGeom>
          <a:solidFill>
            <a:srgbClr val="EFDA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77" name="ZoneTexte 76"/>
          <p:cNvSpPr txBox="1"/>
          <p:nvPr/>
        </p:nvSpPr>
        <p:spPr>
          <a:xfrm>
            <a:off x="4024745" y="10225586"/>
            <a:ext cx="60144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/>
              <a:t>Francese</a:t>
            </a:r>
            <a:endParaRPr lang="fr-FR" sz="900" dirty="0"/>
          </a:p>
        </p:txBody>
      </p:sp>
      <p:sp>
        <p:nvSpPr>
          <p:cNvPr id="78" name="ZoneTexte 77"/>
          <p:cNvSpPr txBox="1"/>
          <p:nvPr/>
        </p:nvSpPr>
        <p:spPr>
          <a:xfrm>
            <a:off x="4485311" y="9906858"/>
            <a:ext cx="516488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/>
              <a:t>Inglese</a:t>
            </a:r>
            <a:endParaRPr lang="fr-FR" sz="900" dirty="0"/>
          </a:p>
        </p:txBody>
      </p:sp>
      <p:sp>
        <p:nvSpPr>
          <p:cNvPr id="79" name="Rectangle 78"/>
          <p:cNvSpPr/>
          <p:nvPr/>
        </p:nvSpPr>
        <p:spPr>
          <a:xfrm>
            <a:off x="5362675" y="9902307"/>
            <a:ext cx="1536359" cy="244298"/>
          </a:xfrm>
          <a:prstGeom prst="rect">
            <a:avLst/>
          </a:prstGeom>
          <a:solidFill>
            <a:srgbClr val="EFA7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80" name="Rectangle 79"/>
          <p:cNvSpPr/>
          <p:nvPr/>
        </p:nvSpPr>
        <p:spPr>
          <a:xfrm>
            <a:off x="5362675" y="10246041"/>
            <a:ext cx="558228" cy="244298"/>
          </a:xfrm>
          <a:prstGeom prst="rect">
            <a:avLst/>
          </a:prstGeom>
          <a:solidFill>
            <a:srgbClr val="EFDAD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943"/>
          </a:p>
        </p:txBody>
      </p:sp>
      <p:sp>
        <p:nvSpPr>
          <p:cNvPr id="81" name="ZoneTexte 80"/>
          <p:cNvSpPr txBox="1"/>
          <p:nvPr/>
        </p:nvSpPr>
        <p:spPr>
          <a:xfrm>
            <a:off x="6898690" y="9885269"/>
            <a:ext cx="617477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/>
              <a:t>Spagnolo</a:t>
            </a:r>
            <a:endParaRPr lang="fr-FR" sz="900" dirty="0"/>
          </a:p>
        </p:txBody>
      </p:sp>
      <p:sp>
        <p:nvSpPr>
          <p:cNvPr id="82" name="ZoneTexte 81"/>
          <p:cNvSpPr txBox="1"/>
          <p:nvPr/>
        </p:nvSpPr>
        <p:spPr>
          <a:xfrm>
            <a:off x="5955060" y="10242010"/>
            <a:ext cx="570990" cy="2308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fr-FR" sz="900" dirty="0" err="1" smtClean="0"/>
              <a:t>Tedesco</a:t>
            </a:r>
            <a:endParaRPr lang="fr-FR" sz="900" dirty="0"/>
          </a:p>
        </p:txBody>
      </p:sp>
    </p:spTree>
    <p:extLst>
      <p:ext uri="{BB962C8B-B14F-4D97-AF65-F5344CB8AC3E}">
        <p14:creationId xmlns:p14="http://schemas.microsoft.com/office/powerpoint/2010/main" val="169885515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hème Offic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79</TotalTime>
  <Words>349</Words>
  <Application>Microsoft Office PowerPoint</Application>
  <PresentationFormat>Personalizado</PresentationFormat>
  <Paragraphs>52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Thème Office</vt:lpstr>
      <vt:lpstr>Presentación de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Axel Maille</dc:creator>
  <cp:lastModifiedBy>PC</cp:lastModifiedBy>
  <cp:revision>24</cp:revision>
  <dcterms:created xsi:type="dcterms:W3CDTF">2017-10-27T13:33:46Z</dcterms:created>
  <dcterms:modified xsi:type="dcterms:W3CDTF">2019-01-17T11:40:43Z</dcterms:modified>
</cp:coreProperties>
</file>