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9023"/>
    <a:srgbClr val="082741"/>
    <a:srgbClr val="0D74A7"/>
    <a:srgbClr val="F1F9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3"/>
    <p:restoredTop sz="94661"/>
  </p:normalViewPr>
  <p:slideViewPr>
    <p:cSldViewPr snapToGrid="0" snapToObjects="1">
      <p:cViewPr>
        <p:scale>
          <a:sx n="91" d="100"/>
          <a:sy n="91" d="100"/>
        </p:scale>
        <p:origin x="1236" y="-30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AFA6-510A-2E45-9787-CCDF86F8308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AFA6-510A-2E45-9787-CCDF86F8308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AFA6-510A-2E45-9787-CCDF86F8308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AFA6-510A-2E45-9787-CCDF86F8308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AFA6-510A-2E45-9787-CCDF86F8308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AFA6-510A-2E45-9787-CCDF86F8308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AFA6-510A-2E45-9787-CCDF86F8308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AFA6-510A-2E45-9787-CCDF86F8308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AFA6-510A-2E45-9787-CCDF86F8308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AFA6-510A-2E45-9787-CCDF86F8308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0AFA6-510A-2E45-9787-CCDF86F8308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0AFA6-510A-2E45-9787-CCDF86F83089}" type="datetimeFigureOut">
              <a:rPr lang="fr-FR" smtClean="0"/>
              <a:t>23/01/2019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1B6FE5-CE5A-A245-B176-B1236FA83683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29565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1563402" y="1563400"/>
            <a:ext cx="10691816" cy="756501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80767" y="414779"/>
            <a:ext cx="6645897" cy="164003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173" b="23631"/>
          <a:stretch/>
        </p:blipFill>
        <p:spPr>
          <a:xfrm>
            <a:off x="3063749" y="74172"/>
            <a:ext cx="1701463" cy="1712567"/>
          </a:xfrm>
          <a:prstGeom prst="ellipse">
            <a:avLst/>
          </a:prstGeom>
        </p:spPr>
      </p:pic>
      <p:sp>
        <p:nvSpPr>
          <p:cNvPr id="8" name="TextBox 5"/>
          <p:cNvSpPr txBox="1"/>
          <p:nvPr/>
        </p:nvSpPr>
        <p:spPr>
          <a:xfrm>
            <a:off x="616885" y="860936"/>
            <a:ext cx="244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 </a:t>
            </a:r>
          </a:p>
        </p:txBody>
      </p:sp>
      <p:sp>
        <p:nvSpPr>
          <p:cNvPr id="9" name="TextBox 17"/>
          <p:cNvSpPr txBox="1"/>
          <p:nvPr/>
        </p:nvSpPr>
        <p:spPr>
          <a:xfrm>
            <a:off x="5042843" y="904024"/>
            <a:ext cx="195887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Tx/>
              <a:buChar char="-"/>
            </a:pPr>
            <a:r>
              <a:rPr lang="fr-FR" sz="1000" dirty="0" smtClean="0">
                <a:ea typeface="Times New Roman" charset="0"/>
                <a:cs typeface="Times New Roman" charset="0"/>
              </a:rPr>
              <a:t>TELEFONO: 000 111 333</a:t>
            </a:r>
          </a:p>
          <a:p>
            <a:pPr marL="171450" indent="-171450">
              <a:buFontTx/>
              <a:buChar char="-"/>
            </a:pPr>
            <a:r>
              <a:rPr lang="fr-FR" sz="1000" dirty="0" smtClean="0">
                <a:ea typeface="Times New Roman" charset="0"/>
                <a:cs typeface="Times New Roman" charset="0"/>
              </a:rPr>
              <a:t>CELLULARE: 000 222 444</a:t>
            </a:r>
            <a:endParaRPr lang="fr-FR" sz="1000" dirty="0">
              <a:ea typeface="Times New Roman" charset="0"/>
              <a:cs typeface="Times New Roman" charset="0"/>
            </a:endParaRPr>
          </a:p>
          <a:p>
            <a:pPr marL="171450" indent="-171450">
              <a:buFontTx/>
              <a:buChar char="-"/>
            </a:pPr>
            <a:r>
              <a:rPr lang="fr-FR" sz="1000" dirty="0" smtClean="0">
                <a:ea typeface="Times New Roman" charset="0"/>
                <a:cs typeface="Times New Roman" charset="0"/>
              </a:rPr>
              <a:t>EMAIL: name@mail.com</a:t>
            </a:r>
            <a:endParaRPr lang="fr-FR" sz="1000" dirty="0">
              <a:ea typeface="Times New Roman" charset="0"/>
              <a:cs typeface="Times New Roman" charset="0"/>
            </a:endParaRPr>
          </a:p>
          <a:p>
            <a:pPr marL="171450" indent="-171450">
              <a:buFontTx/>
              <a:buChar char="-"/>
            </a:pPr>
            <a:r>
              <a:rPr lang="fr-FR" sz="1000" dirty="0" smtClean="0">
                <a:ea typeface="Times New Roman" charset="0"/>
                <a:cs typeface="Times New Roman" charset="0"/>
              </a:rPr>
              <a:t>INDIRIZZO: 12 Street Name</a:t>
            </a:r>
            <a:r>
              <a:rPr lang="fr-FR" sz="1000" dirty="0">
                <a:ea typeface="Times New Roman" charset="0"/>
                <a:cs typeface="Times New Roman" charset="0"/>
              </a:rPr>
              <a:t> </a:t>
            </a:r>
            <a:r>
              <a:rPr lang="fr-FR" sz="1000" dirty="0" smtClean="0">
                <a:ea typeface="Times New Roman" charset="0"/>
                <a:cs typeface="Times New Roman" charset="0"/>
              </a:rPr>
              <a:t>Roma</a:t>
            </a:r>
          </a:p>
        </p:txBody>
      </p:sp>
      <p:sp>
        <p:nvSpPr>
          <p:cNvPr id="10" name="TextBox 13"/>
          <p:cNvSpPr txBox="1"/>
          <p:nvPr/>
        </p:nvSpPr>
        <p:spPr>
          <a:xfrm>
            <a:off x="5404471" y="539106"/>
            <a:ext cx="14505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ea typeface="Times New Roman" charset="0"/>
                <a:cs typeface="Times New Roman" charset="0"/>
              </a:rPr>
              <a:t>CONTATTI</a:t>
            </a:r>
            <a:endParaRPr lang="en-GB" sz="1400" b="1" dirty="0">
              <a:ea typeface="Times New Roman" charset="0"/>
              <a:cs typeface="Times New Roman" charset="0"/>
            </a:endParaRPr>
          </a:p>
        </p:txBody>
      </p:sp>
      <p:sp>
        <p:nvSpPr>
          <p:cNvPr id="12" name="TextBox 13"/>
          <p:cNvSpPr txBox="1"/>
          <p:nvPr/>
        </p:nvSpPr>
        <p:spPr>
          <a:xfrm>
            <a:off x="992134" y="553159"/>
            <a:ext cx="145058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b="1" dirty="0" smtClean="0">
                <a:ea typeface="Times New Roman" charset="0"/>
                <a:cs typeface="Times New Roman" charset="0"/>
              </a:rPr>
              <a:t>PROFILO</a:t>
            </a:r>
            <a:endParaRPr lang="en-GB" sz="1400" b="1" dirty="0">
              <a:ea typeface="Times New Roman" charset="0"/>
              <a:cs typeface="Times New Roman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80767" y="2106746"/>
            <a:ext cx="6645897" cy="432019"/>
          </a:xfrm>
          <a:prstGeom prst="rect">
            <a:avLst/>
          </a:prstGeom>
          <a:solidFill>
            <a:schemeClr val="bg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14" name="ZoneTexte 13"/>
          <p:cNvSpPr txBox="1"/>
          <p:nvPr/>
        </p:nvSpPr>
        <p:spPr>
          <a:xfrm>
            <a:off x="616885" y="2144675"/>
            <a:ext cx="638483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Virginie CHAMULEAU / </a:t>
            </a:r>
            <a:r>
              <a:rPr lang="fr-F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Titolo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2000" dirty="0" err="1">
                <a:solidFill>
                  <a:schemeClr val="tx1">
                    <a:lumMod val="65000"/>
                    <a:lumOff val="35000"/>
                  </a:schemeClr>
                </a:solidFill>
              </a:rPr>
              <a:t>della</a:t>
            </a:r>
            <a:r>
              <a:rPr lang="fr-FR" sz="20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  <a:r>
              <a:rPr lang="fr-FR" sz="2000" dirty="0" err="1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posizione</a:t>
            </a:r>
            <a:endParaRPr lang="fr-FR" sz="20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480767" y="2586121"/>
            <a:ext cx="3714161" cy="532296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16" name="TextBox 12"/>
          <p:cNvSpPr txBox="1"/>
          <p:nvPr/>
        </p:nvSpPr>
        <p:spPr>
          <a:xfrm>
            <a:off x="616885" y="3240279"/>
            <a:ext cx="3345090" cy="45166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000" b="1" dirty="0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0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Posizione</a:t>
            </a:r>
            <a:endParaRPr lang="en-GB" sz="1000" b="1" dirty="0">
              <a:solidFill>
                <a:schemeClr val="tx1">
                  <a:lumMod val="85000"/>
                  <a:lumOff val="15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 smtClean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000" b="1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Posizione</a:t>
            </a:r>
            <a:endParaRPr lang="en-GB" sz="1000" b="1" dirty="0">
              <a:solidFill>
                <a:schemeClr val="tx1">
                  <a:lumMod val="85000"/>
                  <a:lumOff val="15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en-GB" sz="1000" dirty="0" smtClean="0">
              <a:solidFill>
                <a:schemeClr val="tx1">
                  <a:lumMod val="85000"/>
                  <a:lumOff val="15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000" b="1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Posizione</a:t>
            </a:r>
            <a:endParaRPr lang="en-GB" sz="1000" b="1" dirty="0">
              <a:solidFill>
                <a:schemeClr val="tx1">
                  <a:lumMod val="85000"/>
                  <a:lumOff val="15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  <a:p>
            <a:pPr>
              <a:spcBef>
                <a:spcPts val="300"/>
              </a:spcBef>
            </a:pPr>
            <a:endParaRPr lang="fr-FR" sz="1000" dirty="0">
              <a:solidFill>
                <a:schemeClr val="tx1">
                  <a:lumMod val="85000"/>
                  <a:lumOff val="15000"/>
                </a:schemeClr>
              </a:solidFill>
              <a:ea typeface="Times New Roman" charset="0"/>
              <a:cs typeface="Times New Roman" charset="0"/>
            </a:endParaRPr>
          </a:p>
          <a:p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2011 </a:t>
            </a:r>
            <a:r>
              <a:rPr lang="mr-IN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–</a:t>
            </a:r>
            <a:r>
              <a:rPr lang="en-GB" sz="1000" b="1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2012 | </a:t>
            </a:r>
            <a:r>
              <a:rPr lang="en-GB" sz="1000" b="1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Posizione</a:t>
            </a:r>
            <a:endParaRPr lang="en-GB" sz="1000" b="1" dirty="0">
              <a:solidFill>
                <a:schemeClr val="tx1">
                  <a:lumMod val="85000"/>
                  <a:lumOff val="15000"/>
                </a:schemeClr>
              </a:solidFill>
              <a:ea typeface="Times New Roman" charset="0"/>
              <a:cs typeface="Times New Roman" charset="0"/>
            </a:endParaRPr>
          </a:p>
          <a:p>
            <a:pPr>
              <a:spcBef>
                <a:spcPts val="300"/>
              </a:spcBef>
            </a:pP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Lorem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dolor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sit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amet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,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consectetur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adipiscing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Morbi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tristique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sapien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nec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nulla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rutrum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imperdiet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Nullam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augue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id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velit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maximus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Interdum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et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malesuada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fames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ac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ante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ipsum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primis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in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faucibus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Etiam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bibendum, ante nec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luctus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 </a:t>
            </a:r>
            <a:r>
              <a:rPr lang="fr-FR" sz="1000" dirty="0" err="1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posuere</a:t>
            </a:r>
            <a:r>
              <a:rPr lang="fr-FR" sz="1000" dirty="0">
                <a:solidFill>
                  <a:schemeClr val="tx1">
                    <a:lumMod val="85000"/>
                    <a:lumOff val="15000"/>
                  </a:schemeClr>
                </a:solidFill>
                <a:ea typeface="Times New Roman" charset="0"/>
                <a:cs typeface="Times New Roman" charset="0"/>
              </a:rPr>
              <a:t>.</a:t>
            </a:r>
          </a:p>
        </p:txBody>
      </p:sp>
      <p:sp>
        <p:nvSpPr>
          <p:cNvPr id="17" name="TextBox 13"/>
          <p:cNvSpPr txBox="1"/>
          <p:nvPr/>
        </p:nvSpPr>
        <p:spPr>
          <a:xfrm>
            <a:off x="616884" y="2785973"/>
            <a:ext cx="350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ea typeface="Times New Roman" charset="0"/>
                <a:cs typeface="Times New Roman" charset="0"/>
              </a:rPr>
              <a:t>ESPERIENZA</a:t>
            </a:r>
            <a:endParaRPr lang="en-GB" sz="1400" b="1" dirty="0">
              <a:ea typeface="Times New Roman" charset="0"/>
              <a:cs typeface="Times New Roman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260521" y="2586121"/>
            <a:ext cx="2866143" cy="2136708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37" name="Rectangle 36"/>
          <p:cNvSpPr/>
          <p:nvPr/>
        </p:nvSpPr>
        <p:spPr>
          <a:xfrm>
            <a:off x="4534909" y="3424553"/>
            <a:ext cx="353539" cy="112488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Rectangle 37"/>
          <p:cNvSpPr/>
          <p:nvPr/>
        </p:nvSpPr>
        <p:spPr>
          <a:xfrm>
            <a:off x="4909958" y="3551555"/>
            <a:ext cx="353539" cy="99787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Rectangle 38"/>
          <p:cNvSpPr/>
          <p:nvPr/>
        </p:nvSpPr>
        <p:spPr>
          <a:xfrm>
            <a:off x="5280590" y="3315693"/>
            <a:ext cx="353539" cy="123374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Rectangle 39"/>
          <p:cNvSpPr/>
          <p:nvPr/>
        </p:nvSpPr>
        <p:spPr>
          <a:xfrm>
            <a:off x="5789094" y="3597352"/>
            <a:ext cx="110638" cy="10885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Rectangle 40"/>
          <p:cNvSpPr/>
          <p:nvPr/>
        </p:nvSpPr>
        <p:spPr>
          <a:xfrm>
            <a:off x="5789094" y="3858611"/>
            <a:ext cx="110638" cy="108859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Rectangle 41"/>
          <p:cNvSpPr/>
          <p:nvPr/>
        </p:nvSpPr>
        <p:spPr>
          <a:xfrm>
            <a:off x="5789308" y="4119870"/>
            <a:ext cx="110638" cy="108859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3" name="ZoneTexte 42"/>
          <p:cNvSpPr txBox="1"/>
          <p:nvPr/>
        </p:nvSpPr>
        <p:spPr>
          <a:xfrm>
            <a:off x="5989907" y="3504209"/>
            <a:ext cx="62068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/>
              <a:t>Creativo</a:t>
            </a:r>
            <a:endParaRPr lang="fr-FR" sz="1000" dirty="0"/>
          </a:p>
        </p:txBody>
      </p:sp>
      <p:sp>
        <p:nvSpPr>
          <p:cNvPr id="44" name="ZoneTexte 43"/>
          <p:cNvSpPr txBox="1"/>
          <p:nvPr/>
        </p:nvSpPr>
        <p:spPr>
          <a:xfrm>
            <a:off x="5989907" y="3763329"/>
            <a:ext cx="98135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err="1" smtClean="0"/>
              <a:t>Comunicazione</a:t>
            </a:r>
            <a:endParaRPr lang="fr-FR" sz="1000" dirty="0"/>
          </a:p>
        </p:txBody>
      </p:sp>
      <p:sp>
        <p:nvSpPr>
          <p:cNvPr id="45" name="ZoneTexte 44"/>
          <p:cNvSpPr txBox="1"/>
          <p:nvPr/>
        </p:nvSpPr>
        <p:spPr>
          <a:xfrm>
            <a:off x="5984372" y="4023134"/>
            <a:ext cx="44916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Serio</a:t>
            </a:r>
            <a:endParaRPr lang="fr-FR" sz="1000" dirty="0"/>
          </a:p>
        </p:txBody>
      </p:sp>
      <p:sp>
        <p:nvSpPr>
          <p:cNvPr id="46" name="TextBox 13"/>
          <p:cNvSpPr txBox="1"/>
          <p:nvPr/>
        </p:nvSpPr>
        <p:spPr>
          <a:xfrm>
            <a:off x="4408030" y="2797019"/>
            <a:ext cx="259369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ea typeface="Times New Roman" charset="0"/>
                <a:cs typeface="Times New Roman" charset="0"/>
              </a:rPr>
              <a:t>PERSONALITÀ</a:t>
            </a:r>
            <a:endParaRPr lang="en-GB" sz="1400" b="1" dirty="0">
              <a:ea typeface="Times New Roman" charset="0"/>
              <a:cs typeface="Times New Roman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4260521" y="4779970"/>
            <a:ext cx="2866143" cy="21367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48" name="TextBox 122"/>
          <p:cNvSpPr txBox="1"/>
          <p:nvPr/>
        </p:nvSpPr>
        <p:spPr>
          <a:xfrm>
            <a:off x="4640688" y="5455603"/>
            <a:ext cx="2001211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Inglese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49" name="TextBox 125"/>
          <p:cNvSpPr txBox="1"/>
          <p:nvPr/>
        </p:nvSpPr>
        <p:spPr>
          <a:xfrm>
            <a:off x="4640688" y="5879705"/>
            <a:ext cx="1956522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Francese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0" name="TextBox 128"/>
          <p:cNvSpPr txBox="1"/>
          <p:nvPr/>
        </p:nvSpPr>
        <p:spPr>
          <a:xfrm>
            <a:off x="4640688" y="6294172"/>
            <a:ext cx="2042462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Tedesco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1" name="Oval 97"/>
          <p:cNvSpPr/>
          <p:nvPr/>
        </p:nvSpPr>
        <p:spPr>
          <a:xfrm>
            <a:off x="4640561" y="5688300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2" name="Oval 97"/>
          <p:cNvSpPr/>
          <p:nvPr/>
        </p:nvSpPr>
        <p:spPr>
          <a:xfrm>
            <a:off x="4791090" y="5688300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3" name="Oval 97"/>
          <p:cNvSpPr/>
          <p:nvPr/>
        </p:nvSpPr>
        <p:spPr>
          <a:xfrm>
            <a:off x="4941619" y="568745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4" name="Oval 97"/>
          <p:cNvSpPr/>
          <p:nvPr/>
        </p:nvSpPr>
        <p:spPr>
          <a:xfrm>
            <a:off x="5092148" y="5688300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5" name="Oval 97"/>
          <p:cNvSpPr/>
          <p:nvPr/>
        </p:nvSpPr>
        <p:spPr>
          <a:xfrm>
            <a:off x="5242677" y="5688300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6" name="Oval 97"/>
          <p:cNvSpPr/>
          <p:nvPr/>
        </p:nvSpPr>
        <p:spPr>
          <a:xfrm>
            <a:off x="5393206" y="5687455"/>
            <a:ext cx="90048" cy="90047"/>
          </a:xfrm>
          <a:prstGeom prst="ellipse">
            <a:avLst/>
          </a:prstGeom>
          <a:solidFill>
            <a:srgbClr val="E69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7" name="Oval 97"/>
          <p:cNvSpPr/>
          <p:nvPr/>
        </p:nvSpPr>
        <p:spPr>
          <a:xfrm>
            <a:off x="5543735" y="5688300"/>
            <a:ext cx="90048" cy="90047"/>
          </a:xfrm>
          <a:prstGeom prst="ellipse">
            <a:avLst/>
          </a:prstGeom>
          <a:solidFill>
            <a:srgbClr val="E69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8" name="Oval 97"/>
          <p:cNvSpPr/>
          <p:nvPr/>
        </p:nvSpPr>
        <p:spPr>
          <a:xfrm>
            <a:off x="5694264" y="5688300"/>
            <a:ext cx="90048" cy="90047"/>
          </a:xfrm>
          <a:prstGeom prst="ellipse">
            <a:avLst/>
          </a:prstGeom>
          <a:solidFill>
            <a:srgbClr val="E69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59" name="Oval 97"/>
          <p:cNvSpPr/>
          <p:nvPr/>
        </p:nvSpPr>
        <p:spPr>
          <a:xfrm>
            <a:off x="5844793" y="5687455"/>
            <a:ext cx="90048" cy="90047"/>
          </a:xfrm>
          <a:prstGeom prst="ellipse">
            <a:avLst/>
          </a:prstGeom>
          <a:solidFill>
            <a:srgbClr val="E69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0" name="Oval 97"/>
          <p:cNvSpPr/>
          <p:nvPr/>
        </p:nvSpPr>
        <p:spPr>
          <a:xfrm>
            <a:off x="5995322" y="5687454"/>
            <a:ext cx="90048" cy="90047"/>
          </a:xfrm>
          <a:prstGeom prst="ellipse">
            <a:avLst/>
          </a:prstGeom>
          <a:solidFill>
            <a:srgbClr val="E69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1" name="Oval 97"/>
          <p:cNvSpPr/>
          <p:nvPr/>
        </p:nvSpPr>
        <p:spPr>
          <a:xfrm>
            <a:off x="4640561" y="612537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2" name="Oval 97"/>
          <p:cNvSpPr/>
          <p:nvPr/>
        </p:nvSpPr>
        <p:spPr>
          <a:xfrm>
            <a:off x="4791090" y="612537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3" name="Oval 97"/>
          <p:cNvSpPr/>
          <p:nvPr/>
        </p:nvSpPr>
        <p:spPr>
          <a:xfrm>
            <a:off x="4941619" y="612452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4" name="Oval 97"/>
          <p:cNvSpPr/>
          <p:nvPr/>
        </p:nvSpPr>
        <p:spPr>
          <a:xfrm>
            <a:off x="5092148" y="612537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5" name="Oval 97"/>
          <p:cNvSpPr/>
          <p:nvPr/>
        </p:nvSpPr>
        <p:spPr>
          <a:xfrm>
            <a:off x="5242677" y="612537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6" name="Oval 97"/>
          <p:cNvSpPr/>
          <p:nvPr/>
        </p:nvSpPr>
        <p:spPr>
          <a:xfrm>
            <a:off x="5393206" y="612452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7" name="Oval 97"/>
          <p:cNvSpPr/>
          <p:nvPr/>
        </p:nvSpPr>
        <p:spPr>
          <a:xfrm>
            <a:off x="5543735" y="612537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8" name="Oval 97"/>
          <p:cNvSpPr/>
          <p:nvPr/>
        </p:nvSpPr>
        <p:spPr>
          <a:xfrm>
            <a:off x="5694264" y="612537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69" name="Oval 97"/>
          <p:cNvSpPr/>
          <p:nvPr/>
        </p:nvSpPr>
        <p:spPr>
          <a:xfrm>
            <a:off x="5844793" y="6124528"/>
            <a:ext cx="90048" cy="90047"/>
          </a:xfrm>
          <a:prstGeom prst="ellipse">
            <a:avLst/>
          </a:prstGeom>
          <a:solidFill>
            <a:srgbClr val="E69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0" name="Oval 97"/>
          <p:cNvSpPr/>
          <p:nvPr/>
        </p:nvSpPr>
        <p:spPr>
          <a:xfrm>
            <a:off x="5995322" y="6124527"/>
            <a:ext cx="90048" cy="90047"/>
          </a:xfrm>
          <a:prstGeom prst="ellipse">
            <a:avLst/>
          </a:prstGeom>
          <a:solidFill>
            <a:srgbClr val="E69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1" name="Oval 97"/>
          <p:cNvSpPr/>
          <p:nvPr/>
        </p:nvSpPr>
        <p:spPr>
          <a:xfrm>
            <a:off x="4648071" y="6544937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2" name="Oval 97"/>
          <p:cNvSpPr/>
          <p:nvPr/>
        </p:nvSpPr>
        <p:spPr>
          <a:xfrm>
            <a:off x="4798600" y="6544937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3" name="Oval 97"/>
          <p:cNvSpPr/>
          <p:nvPr/>
        </p:nvSpPr>
        <p:spPr>
          <a:xfrm>
            <a:off x="4949129" y="654409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4" name="Oval 97"/>
          <p:cNvSpPr/>
          <p:nvPr/>
        </p:nvSpPr>
        <p:spPr>
          <a:xfrm>
            <a:off x="5099658" y="6544937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5" name="Oval 97"/>
          <p:cNvSpPr/>
          <p:nvPr/>
        </p:nvSpPr>
        <p:spPr>
          <a:xfrm>
            <a:off x="5250187" y="6544937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6" name="Oval 97"/>
          <p:cNvSpPr/>
          <p:nvPr/>
        </p:nvSpPr>
        <p:spPr>
          <a:xfrm>
            <a:off x="5400716" y="654409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7" name="Oval 97"/>
          <p:cNvSpPr/>
          <p:nvPr/>
        </p:nvSpPr>
        <p:spPr>
          <a:xfrm>
            <a:off x="5551245" y="6544937"/>
            <a:ext cx="90048" cy="90047"/>
          </a:xfrm>
          <a:prstGeom prst="ellipse">
            <a:avLst/>
          </a:prstGeom>
          <a:solidFill>
            <a:srgbClr val="E69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8" name="Oval 97"/>
          <p:cNvSpPr/>
          <p:nvPr/>
        </p:nvSpPr>
        <p:spPr>
          <a:xfrm>
            <a:off x="5701774" y="6544937"/>
            <a:ext cx="90048" cy="90047"/>
          </a:xfrm>
          <a:prstGeom prst="ellipse">
            <a:avLst/>
          </a:prstGeom>
          <a:solidFill>
            <a:srgbClr val="E69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79" name="Oval 97"/>
          <p:cNvSpPr/>
          <p:nvPr/>
        </p:nvSpPr>
        <p:spPr>
          <a:xfrm>
            <a:off x="5852303" y="6544092"/>
            <a:ext cx="90048" cy="90047"/>
          </a:xfrm>
          <a:prstGeom prst="ellipse">
            <a:avLst/>
          </a:prstGeom>
          <a:solidFill>
            <a:srgbClr val="E69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0" name="Oval 97"/>
          <p:cNvSpPr/>
          <p:nvPr/>
        </p:nvSpPr>
        <p:spPr>
          <a:xfrm>
            <a:off x="6002832" y="6544091"/>
            <a:ext cx="90048" cy="90047"/>
          </a:xfrm>
          <a:prstGeom prst="ellipse">
            <a:avLst/>
          </a:prstGeom>
          <a:solidFill>
            <a:srgbClr val="E6902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1" name="TextBox 13"/>
          <p:cNvSpPr txBox="1"/>
          <p:nvPr/>
        </p:nvSpPr>
        <p:spPr>
          <a:xfrm>
            <a:off x="4517188" y="4966659"/>
            <a:ext cx="350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ea typeface="Times New Roman" charset="0"/>
                <a:cs typeface="Times New Roman" charset="0"/>
              </a:rPr>
              <a:t>LINGUE</a:t>
            </a:r>
            <a:endParaRPr lang="en-GB" sz="1400" b="1" dirty="0">
              <a:ea typeface="Times New Roman" charset="0"/>
              <a:cs typeface="Times New Roman" charset="0"/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4268702" y="6979769"/>
            <a:ext cx="2866143" cy="3229459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83" name="TextBox 122"/>
          <p:cNvSpPr txBox="1"/>
          <p:nvPr/>
        </p:nvSpPr>
        <p:spPr>
          <a:xfrm>
            <a:off x="4637195" y="7706558"/>
            <a:ext cx="2001211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Windows / </a:t>
            </a:r>
            <a:r>
              <a:rPr lang="en-US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MacOS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4" name="TextBox 125"/>
          <p:cNvSpPr txBox="1"/>
          <p:nvPr/>
        </p:nvSpPr>
        <p:spPr>
          <a:xfrm>
            <a:off x="4637195" y="8130660"/>
            <a:ext cx="1956522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79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Leadership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5" name="Oval 97"/>
          <p:cNvSpPr/>
          <p:nvPr/>
        </p:nvSpPr>
        <p:spPr>
          <a:xfrm>
            <a:off x="4637068" y="793925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6" name="Oval 97"/>
          <p:cNvSpPr/>
          <p:nvPr/>
        </p:nvSpPr>
        <p:spPr>
          <a:xfrm>
            <a:off x="4787597" y="793925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7" name="Oval 97"/>
          <p:cNvSpPr/>
          <p:nvPr/>
        </p:nvSpPr>
        <p:spPr>
          <a:xfrm>
            <a:off x="4938126" y="7938410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8" name="Oval 97"/>
          <p:cNvSpPr/>
          <p:nvPr/>
        </p:nvSpPr>
        <p:spPr>
          <a:xfrm>
            <a:off x="5088655" y="793925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89" name="Oval 97"/>
          <p:cNvSpPr/>
          <p:nvPr/>
        </p:nvSpPr>
        <p:spPr>
          <a:xfrm>
            <a:off x="5239184" y="793925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0" name="Oval 97"/>
          <p:cNvSpPr/>
          <p:nvPr/>
        </p:nvSpPr>
        <p:spPr>
          <a:xfrm>
            <a:off x="5389713" y="7938410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1" name="Oval 97"/>
          <p:cNvSpPr/>
          <p:nvPr/>
        </p:nvSpPr>
        <p:spPr>
          <a:xfrm>
            <a:off x="5540242" y="7939255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2" name="Oval 97"/>
          <p:cNvSpPr/>
          <p:nvPr/>
        </p:nvSpPr>
        <p:spPr>
          <a:xfrm>
            <a:off x="5690771" y="7939255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3" name="Oval 97"/>
          <p:cNvSpPr/>
          <p:nvPr/>
        </p:nvSpPr>
        <p:spPr>
          <a:xfrm>
            <a:off x="5841300" y="7938410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4" name="Oval 97"/>
          <p:cNvSpPr/>
          <p:nvPr/>
        </p:nvSpPr>
        <p:spPr>
          <a:xfrm>
            <a:off x="5991829" y="7938409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5" name="Oval 97"/>
          <p:cNvSpPr/>
          <p:nvPr/>
        </p:nvSpPr>
        <p:spPr>
          <a:xfrm>
            <a:off x="4637068" y="837632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6" name="Oval 97"/>
          <p:cNvSpPr/>
          <p:nvPr/>
        </p:nvSpPr>
        <p:spPr>
          <a:xfrm>
            <a:off x="4787597" y="837632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7" name="Oval 97"/>
          <p:cNvSpPr/>
          <p:nvPr/>
        </p:nvSpPr>
        <p:spPr>
          <a:xfrm>
            <a:off x="4938126" y="837548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8" name="Oval 97"/>
          <p:cNvSpPr/>
          <p:nvPr/>
        </p:nvSpPr>
        <p:spPr>
          <a:xfrm>
            <a:off x="5088655" y="837632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99" name="Oval 97"/>
          <p:cNvSpPr/>
          <p:nvPr/>
        </p:nvSpPr>
        <p:spPr>
          <a:xfrm>
            <a:off x="5239184" y="837632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0" name="Oval 97"/>
          <p:cNvSpPr/>
          <p:nvPr/>
        </p:nvSpPr>
        <p:spPr>
          <a:xfrm>
            <a:off x="5389713" y="8375483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1" name="Oval 97"/>
          <p:cNvSpPr/>
          <p:nvPr/>
        </p:nvSpPr>
        <p:spPr>
          <a:xfrm>
            <a:off x="5540242" y="837632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2" name="Oval 97"/>
          <p:cNvSpPr/>
          <p:nvPr/>
        </p:nvSpPr>
        <p:spPr>
          <a:xfrm>
            <a:off x="5690771" y="8376328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3" name="Oval 97"/>
          <p:cNvSpPr/>
          <p:nvPr/>
        </p:nvSpPr>
        <p:spPr>
          <a:xfrm>
            <a:off x="5841300" y="8375483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4" name="Oval 97"/>
          <p:cNvSpPr/>
          <p:nvPr/>
        </p:nvSpPr>
        <p:spPr>
          <a:xfrm>
            <a:off x="5991829" y="8375482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5" name="Oval 97"/>
          <p:cNvSpPr/>
          <p:nvPr/>
        </p:nvSpPr>
        <p:spPr>
          <a:xfrm>
            <a:off x="4644578" y="879589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6" name="Oval 97"/>
          <p:cNvSpPr/>
          <p:nvPr/>
        </p:nvSpPr>
        <p:spPr>
          <a:xfrm>
            <a:off x="4795107" y="879589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7" name="Oval 97"/>
          <p:cNvSpPr/>
          <p:nvPr/>
        </p:nvSpPr>
        <p:spPr>
          <a:xfrm>
            <a:off x="4945636" y="8795047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8" name="Oval 97"/>
          <p:cNvSpPr/>
          <p:nvPr/>
        </p:nvSpPr>
        <p:spPr>
          <a:xfrm>
            <a:off x="5096165" y="879589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09" name="Oval 97"/>
          <p:cNvSpPr/>
          <p:nvPr/>
        </p:nvSpPr>
        <p:spPr>
          <a:xfrm>
            <a:off x="5246694" y="879589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0" name="Oval 97"/>
          <p:cNvSpPr/>
          <p:nvPr/>
        </p:nvSpPr>
        <p:spPr>
          <a:xfrm>
            <a:off x="5397223" y="8795047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1" name="Oval 97"/>
          <p:cNvSpPr/>
          <p:nvPr/>
        </p:nvSpPr>
        <p:spPr>
          <a:xfrm>
            <a:off x="5547752" y="8795892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2" name="Oval 97"/>
          <p:cNvSpPr/>
          <p:nvPr/>
        </p:nvSpPr>
        <p:spPr>
          <a:xfrm>
            <a:off x="5698281" y="8795892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3" name="Oval 97"/>
          <p:cNvSpPr/>
          <p:nvPr/>
        </p:nvSpPr>
        <p:spPr>
          <a:xfrm>
            <a:off x="5848810" y="8795047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4" name="Oval 97"/>
          <p:cNvSpPr/>
          <p:nvPr/>
        </p:nvSpPr>
        <p:spPr>
          <a:xfrm>
            <a:off x="5999339" y="8795046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5" name="TextBox 122"/>
          <p:cNvSpPr txBox="1"/>
          <p:nvPr/>
        </p:nvSpPr>
        <p:spPr>
          <a:xfrm>
            <a:off x="4638398" y="8992995"/>
            <a:ext cx="2001211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Excel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6" name="TextBox 125"/>
          <p:cNvSpPr txBox="1"/>
          <p:nvPr/>
        </p:nvSpPr>
        <p:spPr>
          <a:xfrm>
            <a:off x="4638398" y="9417097"/>
            <a:ext cx="1956522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fr-FR" sz="1079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Photoshop CS</a:t>
            </a:r>
          </a:p>
        </p:txBody>
      </p:sp>
      <p:sp>
        <p:nvSpPr>
          <p:cNvPr id="117" name="Oval 97"/>
          <p:cNvSpPr/>
          <p:nvPr/>
        </p:nvSpPr>
        <p:spPr>
          <a:xfrm>
            <a:off x="4638271" y="922569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8" name="Oval 97"/>
          <p:cNvSpPr/>
          <p:nvPr/>
        </p:nvSpPr>
        <p:spPr>
          <a:xfrm>
            <a:off x="4788800" y="922569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19" name="Oval 97"/>
          <p:cNvSpPr/>
          <p:nvPr/>
        </p:nvSpPr>
        <p:spPr>
          <a:xfrm>
            <a:off x="4939329" y="9224847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0" name="Oval 97"/>
          <p:cNvSpPr/>
          <p:nvPr/>
        </p:nvSpPr>
        <p:spPr>
          <a:xfrm>
            <a:off x="5089858" y="922569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1" name="Oval 97"/>
          <p:cNvSpPr/>
          <p:nvPr/>
        </p:nvSpPr>
        <p:spPr>
          <a:xfrm>
            <a:off x="5240387" y="9225692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2" name="Oval 97"/>
          <p:cNvSpPr/>
          <p:nvPr/>
        </p:nvSpPr>
        <p:spPr>
          <a:xfrm>
            <a:off x="5390916" y="9224847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3" name="Oval 97"/>
          <p:cNvSpPr/>
          <p:nvPr/>
        </p:nvSpPr>
        <p:spPr>
          <a:xfrm>
            <a:off x="5541445" y="9225692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4" name="Oval 97"/>
          <p:cNvSpPr/>
          <p:nvPr/>
        </p:nvSpPr>
        <p:spPr>
          <a:xfrm>
            <a:off x="5691974" y="9225692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5" name="Oval 97"/>
          <p:cNvSpPr/>
          <p:nvPr/>
        </p:nvSpPr>
        <p:spPr>
          <a:xfrm>
            <a:off x="5842503" y="9224847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6" name="Oval 97"/>
          <p:cNvSpPr/>
          <p:nvPr/>
        </p:nvSpPr>
        <p:spPr>
          <a:xfrm>
            <a:off x="5993032" y="9224846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7" name="Oval 97"/>
          <p:cNvSpPr/>
          <p:nvPr/>
        </p:nvSpPr>
        <p:spPr>
          <a:xfrm>
            <a:off x="4638271" y="966276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8" name="Oval 97"/>
          <p:cNvSpPr/>
          <p:nvPr/>
        </p:nvSpPr>
        <p:spPr>
          <a:xfrm>
            <a:off x="4788800" y="966276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29" name="Oval 97"/>
          <p:cNvSpPr/>
          <p:nvPr/>
        </p:nvSpPr>
        <p:spPr>
          <a:xfrm>
            <a:off x="4939329" y="9661920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30" name="Oval 97"/>
          <p:cNvSpPr/>
          <p:nvPr/>
        </p:nvSpPr>
        <p:spPr>
          <a:xfrm>
            <a:off x="5089858" y="966276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31" name="Oval 97"/>
          <p:cNvSpPr/>
          <p:nvPr/>
        </p:nvSpPr>
        <p:spPr>
          <a:xfrm>
            <a:off x="5240387" y="966276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32" name="Oval 97"/>
          <p:cNvSpPr/>
          <p:nvPr/>
        </p:nvSpPr>
        <p:spPr>
          <a:xfrm>
            <a:off x="5390916" y="9661920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33" name="Oval 97"/>
          <p:cNvSpPr/>
          <p:nvPr/>
        </p:nvSpPr>
        <p:spPr>
          <a:xfrm>
            <a:off x="5541445" y="966276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34" name="Oval 97"/>
          <p:cNvSpPr/>
          <p:nvPr/>
        </p:nvSpPr>
        <p:spPr>
          <a:xfrm>
            <a:off x="5691974" y="9662765"/>
            <a:ext cx="90048" cy="90047"/>
          </a:xfrm>
          <a:prstGeom prst="ellipse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35" name="Oval 97"/>
          <p:cNvSpPr/>
          <p:nvPr/>
        </p:nvSpPr>
        <p:spPr>
          <a:xfrm>
            <a:off x="5842503" y="9661920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36" name="Oval 97"/>
          <p:cNvSpPr/>
          <p:nvPr/>
        </p:nvSpPr>
        <p:spPr>
          <a:xfrm>
            <a:off x="5993032" y="9661919"/>
            <a:ext cx="90048" cy="90047"/>
          </a:xfrm>
          <a:prstGeom prst="ellipse">
            <a:avLst/>
          </a:prstGeom>
          <a:solidFill>
            <a:srgbClr val="00B0F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 dirty="0"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47" name="TextBox 128"/>
          <p:cNvSpPr txBox="1"/>
          <p:nvPr/>
        </p:nvSpPr>
        <p:spPr>
          <a:xfrm>
            <a:off x="4621354" y="8549461"/>
            <a:ext cx="2042462" cy="16607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079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Arial" charset="0"/>
                <a:cs typeface="Arial" charset="0"/>
              </a:rPr>
              <a:t>Creatività</a:t>
            </a:r>
            <a:endParaRPr lang="en-US" sz="1079" dirty="0">
              <a:solidFill>
                <a:schemeClr val="tx1">
                  <a:lumMod val="75000"/>
                  <a:lumOff val="25000"/>
                </a:schemeClr>
              </a:solidFill>
              <a:latin typeface="+mj-lt"/>
              <a:ea typeface="Arial" charset="0"/>
              <a:cs typeface="Arial" charset="0"/>
            </a:endParaRPr>
          </a:p>
        </p:txBody>
      </p:sp>
      <p:sp>
        <p:nvSpPr>
          <p:cNvPr id="149" name="TextBox 13"/>
          <p:cNvSpPr txBox="1"/>
          <p:nvPr/>
        </p:nvSpPr>
        <p:spPr>
          <a:xfrm>
            <a:off x="4534880" y="7221664"/>
            <a:ext cx="24668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ea typeface="Times New Roman" charset="0"/>
                <a:cs typeface="Times New Roman" charset="0"/>
              </a:rPr>
              <a:t>COMPETENZE</a:t>
            </a:r>
            <a:endParaRPr lang="en-GB" sz="1400" b="1" dirty="0">
              <a:ea typeface="Times New Roman" charset="0"/>
              <a:cs typeface="Times New Roman" charset="0"/>
            </a:endParaRPr>
          </a:p>
        </p:txBody>
      </p:sp>
      <p:sp>
        <p:nvSpPr>
          <p:cNvPr id="150" name="Rectangle 149"/>
          <p:cNvSpPr/>
          <p:nvPr/>
        </p:nvSpPr>
        <p:spPr>
          <a:xfrm>
            <a:off x="490573" y="7978706"/>
            <a:ext cx="3682680" cy="223052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000"/>
          </a:p>
        </p:txBody>
      </p:sp>
      <p:sp>
        <p:nvSpPr>
          <p:cNvPr id="151" name="TextBox 13"/>
          <p:cNvSpPr txBox="1"/>
          <p:nvPr/>
        </p:nvSpPr>
        <p:spPr>
          <a:xfrm>
            <a:off x="750281" y="8142842"/>
            <a:ext cx="3503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b="1" dirty="0" smtClean="0">
                <a:ea typeface="Times New Roman" charset="0"/>
                <a:cs typeface="Times New Roman" charset="0"/>
              </a:rPr>
              <a:t>FORMAZIONE</a:t>
            </a:r>
            <a:endParaRPr lang="en-GB" sz="1400" b="1" dirty="0">
              <a:ea typeface="Times New Roman" charset="0"/>
              <a:cs typeface="Times New Roman" charset="0"/>
            </a:endParaRPr>
          </a:p>
        </p:txBody>
      </p:sp>
      <p:sp>
        <p:nvSpPr>
          <p:cNvPr id="152" name="object 108"/>
          <p:cNvSpPr txBox="1"/>
          <p:nvPr/>
        </p:nvSpPr>
        <p:spPr>
          <a:xfrm>
            <a:off x="751316" y="8529566"/>
            <a:ext cx="3061457" cy="123110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LAUREA – UNIVERSITÀ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/>
            </a:r>
            <a:br>
              <a:rPr lang="fr-FR" sz="10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endParaRPr lang="fr-FR" sz="1000" dirty="0" smtClean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defTabSz="685800">
              <a:defRPr/>
            </a:pPr>
            <a:r>
              <a:rPr lang="fr-FR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2012 </a:t>
            </a:r>
            <a:r>
              <a:rPr lang="mr-IN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–</a:t>
            </a:r>
            <a:r>
              <a:rPr lang="fr-FR" sz="10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LAUREA – UNIVERSITÀ</a:t>
            </a:r>
          </a:p>
          <a:p>
            <a:pPr defTabSz="685800">
              <a:defRPr/>
            </a:pP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Lorem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ipsum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dolor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amet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,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consectetur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adipiscing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elit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Morbi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tristique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sapien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nec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nulla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rutrum</a:t>
            </a:r>
            <a:r>
              <a:rPr lang="fr-FR" sz="10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fr-FR" sz="10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imperdiet</a:t>
            </a:r>
            <a:r>
              <a:rPr lang="fr-FR" sz="1000">
                <a:solidFill>
                  <a:schemeClr val="tx1">
                    <a:lumMod val="50000"/>
                    <a:lumOff val="50000"/>
                  </a:schemeClr>
                </a:solidFill>
              </a:rPr>
              <a:t>. </a:t>
            </a:r>
            <a:endParaRPr lang="fr-FR" sz="10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5937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107</TotalTime>
  <Words>306</Words>
  <Application>Microsoft Office PowerPoint</Application>
  <PresentationFormat>Personalizado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Mangal</vt:lpstr>
      <vt:lpstr>Times New Roman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16</cp:revision>
  <dcterms:created xsi:type="dcterms:W3CDTF">2017-10-27T11:49:52Z</dcterms:created>
  <dcterms:modified xsi:type="dcterms:W3CDTF">2019-01-23T13:22:50Z</dcterms:modified>
</cp:coreProperties>
</file>