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61"/>
  </p:normalViewPr>
  <p:slideViewPr>
    <p:cSldViewPr snapToGrid="0" snapToObjects="1">
      <p:cViewPr>
        <p:scale>
          <a:sx n="78" d="100"/>
          <a:sy n="78" d="100"/>
        </p:scale>
        <p:origin x="1560" y="-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2944" y="-7308"/>
            <a:ext cx="7562619" cy="2101163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2944" y="9788062"/>
            <a:ext cx="7562619" cy="9171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Rectangle 1"/>
          <p:cNvSpPr/>
          <p:nvPr/>
        </p:nvSpPr>
        <p:spPr>
          <a:xfrm>
            <a:off x="677852" y="0"/>
            <a:ext cx="1189605" cy="21011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461004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>CLAUDE NEGRARA</a:t>
            </a:r>
            <a: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venir Book"/>
              </a:rPr>
              <a:t>TITOLO DELLA POSIZIONE</a:t>
            </a:r>
            <a:endParaRPr lang="en-US" sz="151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59" y="307170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 smtClean="0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924" y="2824449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Posizione</a:t>
            </a:r>
            <a:endParaRPr lang="en-US" sz="1079" b="1" dirty="0">
              <a:solidFill>
                <a:schemeClr val="tx2">
                  <a:lumMod val="60000"/>
                  <a:lumOff val="40000"/>
                </a:schemeClr>
              </a:solidFill>
              <a:cs typeface="Akzidenz Grotesk BE M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796" y="2307844"/>
            <a:ext cx="2543047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Esperienza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047" y="3979269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 smtClean="0">
                <a:solidFill>
                  <a:srgbClr val="262626"/>
                </a:solidFill>
                <a:cs typeface="Akzidenz Grotesk BE"/>
              </a:rPr>
              <a:t>Responsabilità</a:t>
            </a:r>
            <a:r>
              <a:rPr lang="en-US" sz="1000" b="1" dirty="0">
                <a:solidFill>
                  <a:srgbClr val="262626"/>
                </a:solidFill>
                <a:cs typeface="Akzidenz Grotesk BE"/>
              </a:rPr>
              <a:t>: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04437" y="2800343"/>
            <a:ext cx="248185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LAUREA – UNIVERSITÀ</a:t>
            </a: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18748" y="10051401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smtClean="0">
                <a:solidFill>
                  <a:schemeClr val="bg1"/>
                </a:solidFill>
                <a:cs typeface="Akzidenz Grotesk BE Light"/>
              </a:rPr>
              <a:t>Indirizzo: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12 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Street Name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Roma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1149" y="1255802"/>
            <a:ext cx="49151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55994" y="2307844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Formazione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27295" y="2655723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44942" y="1183147"/>
            <a:ext cx="5242040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92979" y="3394753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LAUREA – UNIVERSITÀ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2979" y="3953125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LAUREA – UNIVERSITÀ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5994" y="4655450"/>
            <a:ext cx="2610664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Competenze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&amp; </a:t>
            </a:r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Personalità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127295" y="5003328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670" y="643197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1858" y="7378310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 smtClean="0">
                <a:solidFill>
                  <a:srgbClr val="262626"/>
                </a:solidFill>
                <a:cs typeface="Akzidenz Grotesk BE"/>
              </a:rPr>
              <a:t>Responsabilità</a:t>
            </a:r>
            <a:r>
              <a:rPr lang="en-US" sz="1000" b="1" dirty="0" smtClean="0">
                <a:solidFill>
                  <a:srgbClr val="262626"/>
                </a:solidFill>
                <a:cs typeface="Akzidenz Grotesk BE"/>
              </a:rPr>
              <a:t>:</a:t>
            </a:r>
            <a:endParaRPr lang="en-US" sz="1000" b="1" dirty="0">
              <a:solidFill>
                <a:srgbClr val="262626"/>
              </a:solidFill>
              <a:cs typeface="Akzidenz Grotesk BE"/>
            </a:endParaRP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68" y="2857374"/>
            <a:ext cx="151091" cy="997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846735" y="6202754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Posizione</a:t>
            </a:r>
            <a:endParaRPr lang="en-US" sz="1079" b="1" dirty="0">
              <a:solidFill>
                <a:schemeClr val="tx2">
                  <a:lumMod val="60000"/>
                  <a:lumOff val="40000"/>
                </a:schemeClr>
              </a:solidFill>
              <a:cs typeface="Akzidenz Grotesk BE Md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79" y="6235680"/>
            <a:ext cx="151091" cy="997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641853" y="8130518"/>
            <a:ext cx="127590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Lingue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113154" y="8478395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6" r="17666"/>
          <a:stretch/>
        </p:blipFill>
        <p:spPr>
          <a:xfrm>
            <a:off x="677852" y="530375"/>
            <a:ext cx="1189605" cy="1269431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244741" y="10068325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Telefono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000 111 333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Cellulare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 000 222 444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45" name="TextBox 55"/>
          <p:cNvSpPr txBox="1"/>
          <p:nvPr/>
        </p:nvSpPr>
        <p:spPr>
          <a:xfrm>
            <a:off x="5371658" y="10068324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Email: name@mail.com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/>
            </a:r>
            <a:br>
              <a:rPr lang="en-US" sz="1000" dirty="0">
                <a:solidFill>
                  <a:schemeClr val="bg1"/>
                </a:solidFill>
                <a:cs typeface="Akzidenz Grotesk BE Light"/>
              </a:rPr>
            </a:b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Web: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facebook.com/CN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840953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3034952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137033" y="10102315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558816" y="5173089"/>
            <a:ext cx="1175322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ea typeface="Times" charset="0"/>
                <a:cs typeface="Times" charset="0"/>
              </a:rPr>
              <a:t>MacOS</a:t>
            </a:r>
            <a:r>
              <a:rPr lang="fr-FR" sz="1000" dirty="0">
                <a:ea typeface="Times" charset="0"/>
                <a:cs typeface="Times" charset="0"/>
              </a:rPr>
              <a:t/>
            </a:r>
            <a:br>
              <a:rPr lang="fr-FR" sz="1000" dirty="0">
                <a:ea typeface="Times" charset="0"/>
                <a:cs typeface="Times" charset="0"/>
              </a:rPr>
            </a:br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smtClean="0">
                <a:ea typeface="Times" charset="0"/>
                <a:cs typeface="Times" charset="0"/>
              </a:rPr>
              <a:t>Leadership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Creatività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>
                <a:ea typeface="Times" charset="0"/>
                <a:cs typeface="Times" charset="0"/>
              </a:rPr>
              <a:t>Photoshop CS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Contabilità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>
                <a:ea typeface="Times" charset="0"/>
                <a:cs typeface="Times" charset="0"/>
              </a:rPr>
              <a:t>Amministrazione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Innovatore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Organizzato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smtClean="0">
                <a:ea typeface="Times" charset="0"/>
                <a:cs typeface="Times" charset="0"/>
              </a:rPr>
              <a:t>Serio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876171" y="524926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6003451" y="5250692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6130731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6258011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6381840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6509120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6632949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6760229" y="5247508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5876171" y="555970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6003451" y="555792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6130731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6258011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6381840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6509120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632949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760229" y="555474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5876171" y="586397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6003451" y="58621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6130731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6258011" y="586078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6381840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6509120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6632949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6760229" y="585900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5876171" y="6171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6003451" y="616944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6130731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6258011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381840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509120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6632949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6760229" y="616625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876171" y="648399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003451" y="6482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6130731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6258011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6381840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6509120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6632949" y="648081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6760229" y="647903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5876171" y="676867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6003451" y="676689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6130731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6258011" y="676549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6381840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6509120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6632949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6760229" y="676371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4526731" y="8654254"/>
            <a:ext cx="6495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ea typeface="Times" charset="0"/>
                <a:cs typeface="Times" charset="0"/>
              </a:rPr>
              <a:t>Inglese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Francese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Tedesco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115" name="Rectangle à coins arrondis 114"/>
          <p:cNvSpPr/>
          <p:nvPr/>
        </p:nvSpPr>
        <p:spPr>
          <a:xfrm>
            <a:off x="5862030" y="8736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5989310" y="873500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6116590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6243870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6367699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494979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618808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746088" y="873181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5862030" y="904955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5989310" y="9047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6116590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6243870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6367699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6494979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à coins arrondis 128"/>
          <p:cNvSpPr/>
          <p:nvPr/>
        </p:nvSpPr>
        <p:spPr>
          <a:xfrm>
            <a:off x="6618808" y="904637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à coins arrondis 129"/>
          <p:cNvSpPr/>
          <p:nvPr/>
        </p:nvSpPr>
        <p:spPr>
          <a:xfrm>
            <a:off x="6746088" y="904459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à coins arrondis 130"/>
          <p:cNvSpPr/>
          <p:nvPr/>
        </p:nvSpPr>
        <p:spPr>
          <a:xfrm>
            <a:off x="5862030" y="933423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à coins arrondis 131"/>
          <p:cNvSpPr/>
          <p:nvPr/>
        </p:nvSpPr>
        <p:spPr>
          <a:xfrm>
            <a:off x="5989310" y="933245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à coins arrondis 132"/>
          <p:cNvSpPr/>
          <p:nvPr/>
        </p:nvSpPr>
        <p:spPr>
          <a:xfrm>
            <a:off x="6116590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à coins arrondis 133"/>
          <p:cNvSpPr/>
          <p:nvPr/>
        </p:nvSpPr>
        <p:spPr>
          <a:xfrm>
            <a:off x="6243870" y="933105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à coins arrondis 134"/>
          <p:cNvSpPr/>
          <p:nvPr/>
        </p:nvSpPr>
        <p:spPr>
          <a:xfrm>
            <a:off x="6367699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à coins arrondis 135"/>
          <p:cNvSpPr/>
          <p:nvPr/>
        </p:nvSpPr>
        <p:spPr>
          <a:xfrm>
            <a:off x="6494979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à coins arrondis 136"/>
          <p:cNvSpPr/>
          <p:nvPr/>
        </p:nvSpPr>
        <p:spPr>
          <a:xfrm>
            <a:off x="6618808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à coins arrondis 137"/>
          <p:cNvSpPr/>
          <p:nvPr/>
        </p:nvSpPr>
        <p:spPr>
          <a:xfrm>
            <a:off x="6746088" y="932927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à coins arrondis 138"/>
          <p:cNvSpPr/>
          <p:nvPr/>
        </p:nvSpPr>
        <p:spPr>
          <a:xfrm>
            <a:off x="5862030" y="7089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à coins arrondis 139"/>
          <p:cNvSpPr/>
          <p:nvPr/>
        </p:nvSpPr>
        <p:spPr>
          <a:xfrm>
            <a:off x="5989310" y="708771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à coins arrondis 140"/>
          <p:cNvSpPr/>
          <p:nvPr/>
        </p:nvSpPr>
        <p:spPr>
          <a:xfrm>
            <a:off x="6116590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à coins arrondis 141"/>
          <p:cNvSpPr/>
          <p:nvPr/>
        </p:nvSpPr>
        <p:spPr>
          <a:xfrm>
            <a:off x="6243870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6367699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à coins arrondis 143"/>
          <p:cNvSpPr/>
          <p:nvPr/>
        </p:nvSpPr>
        <p:spPr>
          <a:xfrm>
            <a:off x="6494979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à coins arrondis 144"/>
          <p:cNvSpPr/>
          <p:nvPr/>
        </p:nvSpPr>
        <p:spPr>
          <a:xfrm>
            <a:off x="6618808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à coins arrondis 145"/>
          <p:cNvSpPr/>
          <p:nvPr/>
        </p:nvSpPr>
        <p:spPr>
          <a:xfrm>
            <a:off x="6746088" y="7084526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à coins arrondis 146"/>
          <p:cNvSpPr/>
          <p:nvPr/>
        </p:nvSpPr>
        <p:spPr>
          <a:xfrm>
            <a:off x="5862030" y="7402266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à coins arrondis 147"/>
          <p:cNvSpPr/>
          <p:nvPr/>
        </p:nvSpPr>
        <p:spPr>
          <a:xfrm>
            <a:off x="5989310" y="7400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à coins arrondis 148"/>
          <p:cNvSpPr/>
          <p:nvPr/>
        </p:nvSpPr>
        <p:spPr>
          <a:xfrm>
            <a:off x="6116590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à coins arrondis 149"/>
          <p:cNvSpPr/>
          <p:nvPr/>
        </p:nvSpPr>
        <p:spPr>
          <a:xfrm>
            <a:off x="6243870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à coins arrondis 150"/>
          <p:cNvSpPr/>
          <p:nvPr/>
        </p:nvSpPr>
        <p:spPr>
          <a:xfrm>
            <a:off x="6367699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à coins arrondis 151"/>
          <p:cNvSpPr/>
          <p:nvPr/>
        </p:nvSpPr>
        <p:spPr>
          <a:xfrm>
            <a:off x="6494979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à coins arrondis 152"/>
          <p:cNvSpPr/>
          <p:nvPr/>
        </p:nvSpPr>
        <p:spPr>
          <a:xfrm>
            <a:off x="6618808" y="739908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à coins arrondis 153"/>
          <p:cNvSpPr/>
          <p:nvPr/>
        </p:nvSpPr>
        <p:spPr>
          <a:xfrm>
            <a:off x="6746088" y="7397304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à coins arrondis 154"/>
          <p:cNvSpPr/>
          <p:nvPr/>
        </p:nvSpPr>
        <p:spPr>
          <a:xfrm>
            <a:off x="5862030" y="7686941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à coins arrondis 155"/>
          <p:cNvSpPr/>
          <p:nvPr/>
        </p:nvSpPr>
        <p:spPr>
          <a:xfrm>
            <a:off x="5989310" y="7685163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à coins arrondis 156"/>
          <p:cNvSpPr/>
          <p:nvPr/>
        </p:nvSpPr>
        <p:spPr>
          <a:xfrm>
            <a:off x="6116590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à coins arrondis 157"/>
          <p:cNvSpPr/>
          <p:nvPr/>
        </p:nvSpPr>
        <p:spPr>
          <a:xfrm>
            <a:off x="6243870" y="7683757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à coins arrondis 158"/>
          <p:cNvSpPr/>
          <p:nvPr/>
        </p:nvSpPr>
        <p:spPr>
          <a:xfrm>
            <a:off x="6367699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Rectangle à coins arrondis 159"/>
          <p:cNvSpPr/>
          <p:nvPr/>
        </p:nvSpPr>
        <p:spPr>
          <a:xfrm>
            <a:off x="6494979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à coins arrondis 160"/>
          <p:cNvSpPr/>
          <p:nvPr/>
        </p:nvSpPr>
        <p:spPr>
          <a:xfrm>
            <a:off x="6618808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à coins arrondis 161"/>
          <p:cNvSpPr/>
          <p:nvPr/>
        </p:nvSpPr>
        <p:spPr>
          <a:xfrm>
            <a:off x="6746088" y="768197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C49BD6FF-33C4-A945-A97E-EBECF41BE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671" y="8046229"/>
            <a:ext cx="397803" cy="39780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511A1A65-3FD3-4446-A9C7-FDFA0A162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452" y="4577875"/>
            <a:ext cx="407045" cy="37240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FDF213AD-7499-0045-9057-68CF3A82D0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1883" y="3932490"/>
            <a:ext cx="439799" cy="423203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="" xmlns:a16="http://schemas.microsoft.com/office/drawing/2014/main" id="{07E9B740-87A5-6B47-9AD9-CB17B12FC0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54" y="3391105"/>
            <a:ext cx="439799" cy="423203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="" xmlns:a16="http://schemas.microsoft.com/office/drawing/2014/main" id="{CA29E23A-0288-FB40-99A9-BCCF6F6EF5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7295" y="2802253"/>
            <a:ext cx="439799" cy="42320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="" xmlns:a16="http://schemas.microsoft.com/office/drawing/2014/main" id="{D3F68AB0-66DB-7E4D-92D5-C3F8E7347F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0978" y="2287507"/>
            <a:ext cx="415753" cy="31566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="" xmlns:a16="http://schemas.microsoft.com/office/drawing/2014/main" id="{144446E4-FDA7-1649-9A29-5B15890CB4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421" y="2279641"/>
            <a:ext cx="406861" cy="3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389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2017-10-27T10:20:41Z</dcterms:created>
  <dcterms:modified xsi:type="dcterms:W3CDTF">2019-01-23T14:17:08Z</dcterms:modified>
</cp:coreProperties>
</file>