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CC8"/>
    <a:srgbClr val="48B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3"/>
    <p:restoredTop sz="94661"/>
  </p:normalViewPr>
  <p:slideViewPr>
    <p:cSldViewPr snapToGrid="0" snapToObjects="1">
      <p:cViewPr>
        <p:scale>
          <a:sx n="87" d="100"/>
          <a:sy n="87" d="100"/>
        </p:scale>
        <p:origin x="1338" y="-254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80AE4-3B63-764F-A122-00537745F0C6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4BD3B-DC89-DC41-8948-FC643DA1406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37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microsoft.com/office/2007/relationships/hdphoto" Target="../media/hdphoto2.wdp"/><Relationship Id="rId3" Type="http://schemas.openxmlformats.org/officeDocument/2006/relationships/image" Target="../media/image2.jpg"/><Relationship Id="rId7" Type="http://schemas.openxmlformats.org/officeDocument/2006/relationships/image" Target="../media/image6.emf"/><Relationship Id="rId12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microsoft.com/office/2007/relationships/hdphoto" Target="../media/hdphoto1.wdp"/><Relationship Id="rId5" Type="http://schemas.openxmlformats.org/officeDocument/2006/relationships/image" Target="../media/image4.emf"/><Relationship Id="rId15" Type="http://schemas.microsoft.com/office/2007/relationships/hdphoto" Target="../media/hdphoto3.wdp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3"/>
          <a:stretch/>
        </p:blipFill>
        <p:spPr>
          <a:xfrm rot="5400000">
            <a:off x="-1566070" y="1566069"/>
            <a:ext cx="10691813" cy="75596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93408" y="2086251"/>
            <a:ext cx="6376707" cy="8389399"/>
          </a:xfrm>
          <a:prstGeom prst="rect">
            <a:avLst/>
          </a:prstGeom>
          <a:gradFill flip="none" rotWithShape="1">
            <a:gsLst>
              <a:gs pos="0">
                <a:srgbClr val="48BEA4">
                  <a:tint val="66000"/>
                  <a:satMod val="160000"/>
                  <a:lumMod val="82000"/>
                  <a:alpha val="93000"/>
                </a:srgbClr>
              </a:gs>
              <a:gs pos="52000">
                <a:srgbClr val="48BEA4">
                  <a:tint val="44500"/>
                  <a:satMod val="160000"/>
                  <a:lumMod val="91000"/>
                  <a:alpha val="63000"/>
                </a:srgbClr>
              </a:gs>
              <a:gs pos="100000">
                <a:srgbClr val="48BEA4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24" name="ZoneTexte 23"/>
          <p:cNvSpPr txBox="1"/>
          <p:nvPr/>
        </p:nvSpPr>
        <p:spPr>
          <a:xfrm>
            <a:off x="1342309" y="21272"/>
            <a:ext cx="4875053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</a:rPr>
              <a:t>Delphine GALLANDINI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075007" y="488821"/>
            <a:ext cx="3345468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fr-FR" sz="2800" dirty="0" err="1">
                <a:solidFill>
                  <a:schemeClr val="bg1"/>
                </a:solidFill>
              </a:rPr>
              <a:t>Titolo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err="1">
                <a:solidFill>
                  <a:schemeClr val="bg1"/>
                </a:solidFill>
              </a:rPr>
              <a:t>della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posizione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72389" y="2746522"/>
            <a:ext cx="1192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Esperienza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65"/>
          <a:stretch/>
        </p:blipFill>
        <p:spPr>
          <a:xfrm>
            <a:off x="2912307" y="1012041"/>
            <a:ext cx="1688067" cy="1722281"/>
          </a:xfrm>
          <a:prstGeom prst="ellipse">
            <a:avLst/>
          </a:prstGeom>
          <a:ln>
            <a:solidFill>
              <a:schemeClr val="bg1"/>
            </a:solidFill>
          </a:ln>
        </p:spPr>
      </p:pic>
      <p:cxnSp>
        <p:nvCxnSpPr>
          <p:cNvPr id="29" name="Connecteur droit 28"/>
          <p:cNvCxnSpPr/>
          <p:nvPr/>
        </p:nvCxnSpPr>
        <p:spPr>
          <a:xfrm>
            <a:off x="2409526" y="2963821"/>
            <a:ext cx="4561226" cy="0"/>
          </a:xfrm>
          <a:prstGeom prst="line">
            <a:avLst/>
          </a:prstGeom>
          <a:ln w="38100">
            <a:solidFill>
              <a:srgbClr val="48BE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ject 40"/>
          <p:cNvSpPr txBox="1"/>
          <p:nvPr/>
        </p:nvSpPr>
        <p:spPr>
          <a:xfrm>
            <a:off x="946976" y="3279987"/>
            <a:ext cx="2737257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- 2015 | POSIZIONE | SOCIETÀ</a:t>
            </a: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imperdiet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luctus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maximus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Interdum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malesuada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fames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ante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primis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2010 - 2015 | POSIZIONE | SOCIETÀ</a:t>
            </a: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Interdum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object 40"/>
          <p:cNvSpPr txBox="1"/>
          <p:nvPr/>
        </p:nvSpPr>
        <p:spPr>
          <a:xfrm>
            <a:off x="4073396" y="3279986"/>
            <a:ext cx="2737257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2010 - 2015 | POSIZIONE | SOCIETÀ</a:t>
            </a: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Interdum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2010 - 2015 | POSIZIONE | SOCIETÀ</a:t>
            </a: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Interdum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83048" y="5557533"/>
            <a:ext cx="128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Formazione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34" name="Connecteur droit 33"/>
          <p:cNvCxnSpPr/>
          <p:nvPr/>
        </p:nvCxnSpPr>
        <p:spPr>
          <a:xfrm>
            <a:off x="2221199" y="5774832"/>
            <a:ext cx="4749553" cy="0"/>
          </a:xfrm>
          <a:prstGeom prst="line">
            <a:avLst/>
          </a:prstGeom>
          <a:ln w="38100">
            <a:solidFill>
              <a:srgbClr val="48BE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ject 108"/>
          <p:cNvSpPr txBox="1"/>
          <p:nvPr/>
        </p:nvSpPr>
        <p:spPr>
          <a:xfrm>
            <a:off x="957636" y="6217829"/>
            <a:ext cx="280936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 </a:t>
            </a: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LAUREA – UNIVERSITÀ</a:t>
            </a:r>
            <a:endParaRPr lang="fr-FR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fr-FR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object 108"/>
          <p:cNvSpPr txBox="1"/>
          <p:nvPr/>
        </p:nvSpPr>
        <p:spPr>
          <a:xfrm>
            <a:off x="4084055" y="6217829"/>
            <a:ext cx="2809364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–  LAUREA – UNIVERSITÀ</a:t>
            </a: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685800">
              <a:defRPr/>
            </a:pPr>
            <a:r>
              <a:rPr lang="fr-F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2012 </a:t>
            </a:r>
            <a:r>
              <a:rPr lang="fr-FR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LAUREA – UNIVERSITÀ</a:t>
            </a:r>
          </a:p>
          <a:p>
            <a:pPr defTabSz="685800">
              <a:defRPr/>
            </a:pPr>
            <a:r>
              <a:rPr lang="fr-FR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 defTabSz="685800">
              <a:defRPr/>
            </a:pPr>
            <a:endParaRPr lang="fr-FR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883048" y="6987549"/>
            <a:ext cx="1363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Competenze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9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059" y="7567983"/>
            <a:ext cx="244299" cy="244299"/>
          </a:xfrm>
          <a:prstGeom prst="rect">
            <a:avLst/>
          </a:prstGeom>
        </p:spPr>
      </p:pic>
      <p:pic>
        <p:nvPicPr>
          <p:cNvPr id="40" name="Picture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059" y="8225682"/>
            <a:ext cx="250145" cy="250145"/>
          </a:xfrm>
          <a:prstGeom prst="rect">
            <a:avLst/>
          </a:prstGeom>
        </p:spPr>
      </p:pic>
      <p:pic>
        <p:nvPicPr>
          <p:cNvPr id="41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5060" y="7884868"/>
            <a:ext cx="265770" cy="265770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1353830" y="7567984"/>
            <a:ext cx="1536359" cy="244298"/>
          </a:xfrm>
          <a:prstGeom prst="rect">
            <a:avLst/>
          </a:prstGeom>
          <a:gradFill flip="none" rotWithShape="1">
            <a:gsLst>
              <a:gs pos="0">
                <a:srgbClr val="48BEA4">
                  <a:tint val="66000"/>
                  <a:satMod val="160000"/>
                </a:srgbClr>
              </a:gs>
              <a:gs pos="50000">
                <a:srgbClr val="48BEA4">
                  <a:tint val="44500"/>
                  <a:satMod val="160000"/>
                </a:srgbClr>
              </a:gs>
              <a:gs pos="100000">
                <a:srgbClr val="48BEA4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43" name="Rectangle 42"/>
          <p:cNvSpPr/>
          <p:nvPr/>
        </p:nvSpPr>
        <p:spPr>
          <a:xfrm>
            <a:off x="1353830" y="7894259"/>
            <a:ext cx="1072282" cy="244298"/>
          </a:xfrm>
          <a:prstGeom prst="rect">
            <a:avLst/>
          </a:prstGeom>
          <a:gradFill flip="none" rotWithShape="1">
            <a:gsLst>
              <a:gs pos="0">
                <a:srgbClr val="48BEA4">
                  <a:tint val="66000"/>
                  <a:satMod val="160000"/>
                </a:srgbClr>
              </a:gs>
              <a:gs pos="50000">
                <a:srgbClr val="48BEA4">
                  <a:tint val="44500"/>
                  <a:satMod val="160000"/>
                </a:srgbClr>
              </a:gs>
              <a:gs pos="100000">
                <a:srgbClr val="48BEA4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44" name="Rectangle 43"/>
          <p:cNvSpPr/>
          <p:nvPr/>
        </p:nvSpPr>
        <p:spPr>
          <a:xfrm>
            <a:off x="1353830" y="8225682"/>
            <a:ext cx="558228" cy="244298"/>
          </a:xfrm>
          <a:prstGeom prst="rect">
            <a:avLst/>
          </a:prstGeom>
          <a:gradFill flip="none" rotWithShape="1">
            <a:gsLst>
              <a:gs pos="0">
                <a:srgbClr val="48BEA4">
                  <a:tint val="66000"/>
                  <a:satMod val="160000"/>
                </a:srgbClr>
              </a:gs>
              <a:gs pos="50000">
                <a:srgbClr val="48BEA4">
                  <a:tint val="44500"/>
                  <a:satMod val="160000"/>
                </a:srgbClr>
              </a:gs>
              <a:gs pos="100000">
                <a:srgbClr val="48BEA4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pic>
        <p:nvPicPr>
          <p:cNvPr id="45" name="Picture 8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5059" y="8542253"/>
            <a:ext cx="239358" cy="253184"/>
          </a:xfrm>
          <a:prstGeom prst="rect">
            <a:avLst/>
          </a:prstGeom>
        </p:spPr>
      </p:pic>
      <p:pic>
        <p:nvPicPr>
          <p:cNvPr id="46" name="Picture 8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5059" y="8887934"/>
            <a:ext cx="238762" cy="239299"/>
          </a:xfrm>
          <a:prstGeom prst="rect">
            <a:avLst/>
          </a:prstGeom>
        </p:spPr>
      </p:pic>
      <p:pic>
        <p:nvPicPr>
          <p:cNvPr id="47" name="Picture 8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5059" y="9246649"/>
            <a:ext cx="263395" cy="210715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1352969" y="8547927"/>
            <a:ext cx="1072282" cy="244298"/>
          </a:xfrm>
          <a:prstGeom prst="rect">
            <a:avLst/>
          </a:prstGeom>
          <a:gradFill flip="none" rotWithShape="1">
            <a:gsLst>
              <a:gs pos="0">
                <a:srgbClr val="48BEA4">
                  <a:tint val="66000"/>
                  <a:satMod val="160000"/>
                </a:srgbClr>
              </a:gs>
              <a:gs pos="50000">
                <a:srgbClr val="48BEA4">
                  <a:tint val="44500"/>
                  <a:satMod val="160000"/>
                </a:srgbClr>
              </a:gs>
              <a:gs pos="100000">
                <a:srgbClr val="48BEA4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49" name="Rectangle 48"/>
          <p:cNvSpPr/>
          <p:nvPr/>
        </p:nvSpPr>
        <p:spPr>
          <a:xfrm>
            <a:off x="1352968" y="8880444"/>
            <a:ext cx="1536359" cy="244298"/>
          </a:xfrm>
          <a:prstGeom prst="rect">
            <a:avLst/>
          </a:prstGeom>
          <a:gradFill flip="none" rotWithShape="1">
            <a:gsLst>
              <a:gs pos="0">
                <a:srgbClr val="48BEA4">
                  <a:tint val="66000"/>
                  <a:satMod val="160000"/>
                </a:srgbClr>
              </a:gs>
              <a:gs pos="50000">
                <a:srgbClr val="48BEA4">
                  <a:tint val="44500"/>
                  <a:satMod val="160000"/>
                </a:srgbClr>
              </a:gs>
              <a:gs pos="100000">
                <a:srgbClr val="48BEA4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50" name="Rectangle 49"/>
          <p:cNvSpPr/>
          <p:nvPr/>
        </p:nvSpPr>
        <p:spPr>
          <a:xfrm>
            <a:off x="1352968" y="9224178"/>
            <a:ext cx="558228" cy="244298"/>
          </a:xfrm>
          <a:prstGeom prst="rect">
            <a:avLst/>
          </a:prstGeom>
          <a:gradFill flip="none" rotWithShape="1">
            <a:gsLst>
              <a:gs pos="0">
                <a:srgbClr val="48BEA4">
                  <a:tint val="66000"/>
                  <a:satMod val="160000"/>
                </a:srgbClr>
              </a:gs>
              <a:gs pos="50000">
                <a:srgbClr val="48BEA4">
                  <a:tint val="44500"/>
                  <a:satMod val="160000"/>
                </a:srgbClr>
              </a:gs>
              <a:gs pos="100000">
                <a:srgbClr val="48BEA4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52" name="ZoneTexte 51"/>
          <p:cNvSpPr txBox="1"/>
          <p:nvPr/>
        </p:nvSpPr>
        <p:spPr>
          <a:xfrm>
            <a:off x="2428761" y="7891687"/>
            <a:ext cx="6928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smtClean="0"/>
              <a:t>Photoshop</a:t>
            </a:r>
            <a:endParaRPr lang="fr-FR" sz="900"/>
          </a:p>
        </p:txBody>
      </p:sp>
      <p:sp>
        <p:nvSpPr>
          <p:cNvPr id="53" name="ZoneTexte 52"/>
          <p:cNvSpPr txBox="1"/>
          <p:nvPr/>
        </p:nvSpPr>
        <p:spPr>
          <a:xfrm>
            <a:off x="2889327" y="7572959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Illustrator</a:t>
            </a:r>
            <a:endParaRPr lang="fr-FR" sz="900" dirty="0"/>
          </a:p>
        </p:txBody>
      </p:sp>
      <p:sp>
        <p:nvSpPr>
          <p:cNvPr id="54" name="ZoneTexte 53"/>
          <p:cNvSpPr txBox="1"/>
          <p:nvPr/>
        </p:nvSpPr>
        <p:spPr>
          <a:xfrm>
            <a:off x="2024352" y="8223178"/>
            <a:ext cx="5902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InDesign</a:t>
            </a:r>
            <a:endParaRPr lang="fr-FR" sz="900" dirty="0"/>
          </a:p>
        </p:txBody>
      </p:sp>
      <p:sp>
        <p:nvSpPr>
          <p:cNvPr id="55" name="ZoneTexte 54"/>
          <p:cNvSpPr txBox="1"/>
          <p:nvPr/>
        </p:nvSpPr>
        <p:spPr>
          <a:xfrm>
            <a:off x="2425251" y="8542610"/>
            <a:ext cx="4651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Office</a:t>
            </a:r>
            <a:endParaRPr lang="fr-FR" sz="900" dirty="0"/>
          </a:p>
        </p:txBody>
      </p:sp>
      <p:sp>
        <p:nvSpPr>
          <p:cNvPr id="56" name="ZoneTexte 55"/>
          <p:cNvSpPr txBox="1"/>
          <p:nvPr/>
        </p:nvSpPr>
        <p:spPr>
          <a:xfrm>
            <a:off x="2888983" y="8863406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Fotografia</a:t>
            </a:r>
            <a:endParaRPr lang="fr-FR" sz="900" dirty="0"/>
          </a:p>
        </p:txBody>
      </p:sp>
      <p:sp>
        <p:nvSpPr>
          <p:cNvPr id="57" name="ZoneTexte 56"/>
          <p:cNvSpPr txBox="1"/>
          <p:nvPr/>
        </p:nvSpPr>
        <p:spPr>
          <a:xfrm>
            <a:off x="1945353" y="9220147"/>
            <a:ext cx="3930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Mail</a:t>
            </a:r>
            <a:endParaRPr lang="fr-FR" sz="900" dirty="0"/>
          </a:p>
        </p:txBody>
      </p:sp>
      <p:cxnSp>
        <p:nvCxnSpPr>
          <p:cNvPr id="58" name="Connecteur droit 57"/>
          <p:cNvCxnSpPr/>
          <p:nvPr/>
        </p:nvCxnSpPr>
        <p:spPr>
          <a:xfrm>
            <a:off x="2376275" y="7214494"/>
            <a:ext cx="1297925" cy="0"/>
          </a:xfrm>
          <a:prstGeom prst="line">
            <a:avLst/>
          </a:prstGeom>
          <a:ln w="38100">
            <a:solidFill>
              <a:srgbClr val="48BE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070162" y="8384811"/>
            <a:ext cx="353539" cy="1124881"/>
          </a:xfrm>
          <a:prstGeom prst="rect">
            <a:avLst/>
          </a:prstGeom>
          <a:solidFill>
            <a:srgbClr val="48BE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4445211" y="8511813"/>
            <a:ext cx="353539" cy="997879"/>
          </a:xfrm>
          <a:prstGeom prst="rect">
            <a:avLst/>
          </a:prstGeom>
          <a:solidFill>
            <a:srgbClr val="DBEC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4815843" y="8275951"/>
            <a:ext cx="353539" cy="12337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5571547" y="8530757"/>
            <a:ext cx="110638" cy="108859"/>
          </a:xfrm>
          <a:prstGeom prst="rect">
            <a:avLst/>
          </a:prstGeom>
          <a:solidFill>
            <a:srgbClr val="48BE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5571547" y="8792016"/>
            <a:ext cx="110638" cy="108859"/>
          </a:xfrm>
          <a:prstGeom prst="rect">
            <a:avLst/>
          </a:prstGeom>
          <a:solidFill>
            <a:srgbClr val="DBEC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5571761" y="9053275"/>
            <a:ext cx="110638" cy="10885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5772360" y="8437614"/>
            <a:ext cx="6415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Creativo</a:t>
            </a:r>
            <a:endParaRPr lang="fr-FR" sz="1050" dirty="0"/>
          </a:p>
        </p:txBody>
      </p:sp>
      <p:sp>
        <p:nvSpPr>
          <p:cNvPr id="67" name="ZoneTexte 66"/>
          <p:cNvSpPr txBox="1"/>
          <p:nvPr/>
        </p:nvSpPr>
        <p:spPr>
          <a:xfrm>
            <a:off x="5772360" y="8696734"/>
            <a:ext cx="10198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err="1" smtClean="0"/>
              <a:t>Comunicazione</a:t>
            </a:r>
            <a:endParaRPr lang="fr-FR" sz="1050" dirty="0"/>
          </a:p>
        </p:txBody>
      </p:sp>
      <p:sp>
        <p:nvSpPr>
          <p:cNvPr id="68" name="ZoneTexte 67"/>
          <p:cNvSpPr txBox="1"/>
          <p:nvPr/>
        </p:nvSpPr>
        <p:spPr>
          <a:xfrm>
            <a:off x="5766825" y="8956539"/>
            <a:ext cx="4619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 smtClean="0"/>
              <a:t>Serio</a:t>
            </a:r>
            <a:endParaRPr lang="fr-FR" sz="1050" dirty="0"/>
          </a:p>
        </p:txBody>
      </p:sp>
      <p:sp>
        <p:nvSpPr>
          <p:cNvPr id="69" name="ZoneTexte 68"/>
          <p:cNvSpPr txBox="1"/>
          <p:nvPr/>
        </p:nvSpPr>
        <p:spPr>
          <a:xfrm>
            <a:off x="3981754" y="7812282"/>
            <a:ext cx="1224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Personalità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5306155" y="8034444"/>
            <a:ext cx="1627179" cy="0"/>
          </a:xfrm>
          <a:prstGeom prst="line">
            <a:avLst/>
          </a:prstGeom>
          <a:ln w="38100">
            <a:solidFill>
              <a:srgbClr val="48BE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722679" y="9904428"/>
            <a:ext cx="6347436" cy="0"/>
          </a:xfrm>
          <a:prstGeom prst="line">
            <a:avLst/>
          </a:prstGeom>
          <a:ln w="38100">
            <a:solidFill>
              <a:srgbClr val="48BE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59" y="10086228"/>
            <a:ext cx="194682" cy="19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ZoneTexte 75"/>
          <p:cNvSpPr txBox="1"/>
          <p:nvPr/>
        </p:nvSpPr>
        <p:spPr>
          <a:xfrm>
            <a:off x="1078457" y="10055368"/>
            <a:ext cx="9685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000 111 333</a:t>
            </a:r>
            <a:endParaRPr lang="fr-FR" sz="11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7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287" y="10083158"/>
            <a:ext cx="194682" cy="19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ZoneTexte 77"/>
          <p:cNvSpPr txBox="1"/>
          <p:nvPr/>
        </p:nvSpPr>
        <p:spPr>
          <a:xfrm>
            <a:off x="2704969" y="10052097"/>
            <a:ext cx="18870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 STREET NAME, ROMA</a:t>
            </a:r>
            <a:endParaRPr lang="fr-FR" sz="11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449" y="10072155"/>
            <a:ext cx="229883" cy="229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ZoneTexte 79"/>
          <p:cNvSpPr txBox="1"/>
          <p:nvPr/>
        </p:nvSpPr>
        <p:spPr>
          <a:xfrm>
            <a:off x="5417332" y="10048596"/>
            <a:ext cx="1545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  <a:latin typeface="Arial Hebrew" charset="-79"/>
                <a:ea typeface="Arial Hebrew" charset="-79"/>
                <a:cs typeface="Arial Hebrew" charset="-79"/>
              </a:rPr>
              <a:t>NAME@MAIL.COM</a:t>
            </a:r>
            <a:endParaRPr lang="fr-FR" sz="1200" dirty="0">
              <a:solidFill>
                <a:schemeClr val="bg1"/>
              </a:solidFill>
              <a:latin typeface="Arial Hebrew" charset="-79"/>
              <a:ea typeface="Arial Hebrew" charset="-79"/>
              <a:cs typeface="Arial Hebrew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81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248</Words>
  <Application>Microsoft Office PowerPoint</Application>
  <PresentationFormat>Personalizado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Hebrew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12</cp:revision>
  <dcterms:created xsi:type="dcterms:W3CDTF">2017-10-27T09:55:41Z</dcterms:created>
  <dcterms:modified xsi:type="dcterms:W3CDTF">2019-01-23T14:26:12Z</dcterms:modified>
</cp:coreProperties>
</file>