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8"/>
    <p:restoredTop sz="94661"/>
  </p:normalViewPr>
  <p:slideViewPr>
    <p:cSldViewPr snapToGrid="0" snapToObjects="1">
      <p:cViewPr>
        <p:scale>
          <a:sx n="112" d="100"/>
          <a:sy n="112" d="100"/>
        </p:scale>
        <p:origin x="876" y="-4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5E140-C17C-A14F-8B74-B656E5D5EB8C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4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4901594" y="2390036"/>
            <a:ext cx="2658082" cy="8287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675" cy="2356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224" y="438821"/>
            <a:ext cx="4122868" cy="695090"/>
          </a:xfrm>
        </p:spPr>
        <p:txBody>
          <a:bodyPr>
            <a:noAutofit/>
          </a:bodyPr>
          <a:lstStyle/>
          <a:p>
            <a:pPr algn="l"/>
            <a:r>
              <a:rPr lang="fr-FR" sz="3454" dirty="0" smtClean="0">
                <a:solidFill>
                  <a:schemeClr val="bg1"/>
                </a:solidFill>
                <a:latin typeface="+mn-lt"/>
                <a:cs typeface="Akzidenz Grotesk BE"/>
              </a:rPr>
              <a:t>Marie LAPOINTE</a:t>
            </a:r>
            <a:r>
              <a:rPr lang="en-US" sz="3454" dirty="0">
                <a:solidFill>
                  <a:schemeClr val="bg1"/>
                </a:solidFill>
                <a:latin typeface="+mn-lt"/>
                <a:cs typeface="Akzidenz Grotesk BE"/>
              </a:rPr>
              <a:t/>
            </a:r>
            <a:br>
              <a:rPr lang="en-US" sz="3454" dirty="0">
                <a:solidFill>
                  <a:schemeClr val="bg1"/>
                </a:solidFill>
                <a:latin typeface="+mn-lt"/>
                <a:cs typeface="Akzidenz Grotesk BE"/>
              </a:rPr>
            </a:br>
            <a:r>
              <a:rPr lang="en-US" sz="1943" dirty="0">
                <a:solidFill>
                  <a:schemeClr val="bg1"/>
                </a:solidFill>
                <a:latin typeface="+mn-lt"/>
                <a:cs typeface="Akzidenz Grotesk BE"/>
              </a:rPr>
              <a:t>TITOLO DELLA POSIZIONE</a:t>
            </a:r>
            <a:endParaRPr lang="en-US" sz="1943" dirty="0">
              <a:solidFill>
                <a:schemeClr val="bg1"/>
              </a:solidFill>
              <a:latin typeface="+mn-lt"/>
              <a:cs typeface="Akzidenz Grotesk BE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3054" y="1418126"/>
            <a:ext cx="459607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685800">
              <a:defRPr/>
            </a:pPr>
            <a:r>
              <a:rPr lang="fr-FR" sz="1000" dirty="0">
                <a:solidFill>
                  <a:schemeClr val="bg1"/>
                </a:solidFill>
              </a:rPr>
              <a:t>Lorem </a:t>
            </a:r>
            <a:r>
              <a:rPr lang="fr-FR" sz="1000" dirty="0" err="1">
                <a:solidFill>
                  <a:schemeClr val="bg1"/>
                </a:solidFill>
              </a:rPr>
              <a:t>ipsum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dolor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sit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amet</a:t>
            </a:r>
            <a:r>
              <a:rPr lang="fr-FR" sz="1000" dirty="0">
                <a:solidFill>
                  <a:schemeClr val="bg1"/>
                </a:solidFill>
              </a:rPr>
              <a:t>, </a:t>
            </a:r>
            <a:r>
              <a:rPr lang="fr-FR" sz="1000" dirty="0" err="1">
                <a:solidFill>
                  <a:schemeClr val="bg1"/>
                </a:solidFill>
              </a:rPr>
              <a:t>consectetur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adipiscing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elit</a:t>
            </a:r>
            <a:r>
              <a:rPr lang="fr-FR" sz="1000" dirty="0">
                <a:solidFill>
                  <a:schemeClr val="bg1"/>
                </a:solidFill>
              </a:rPr>
              <a:t>. </a:t>
            </a:r>
            <a:r>
              <a:rPr lang="fr-FR" sz="1000" dirty="0" err="1">
                <a:solidFill>
                  <a:schemeClr val="bg1"/>
                </a:solidFill>
              </a:rPr>
              <a:t>Morbi</a:t>
            </a:r>
            <a:r>
              <a:rPr lang="fr-FR" sz="1000" dirty="0">
                <a:solidFill>
                  <a:schemeClr val="bg1"/>
                </a:solidFill>
              </a:rPr>
              <a:t> tristique </a:t>
            </a:r>
            <a:r>
              <a:rPr lang="fr-FR" sz="1000" dirty="0" err="1">
                <a:solidFill>
                  <a:schemeClr val="bg1"/>
                </a:solidFill>
              </a:rPr>
              <a:t>sapien</a:t>
            </a:r>
            <a:r>
              <a:rPr lang="fr-FR" sz="1000" dirty="0">
                <a:solidFill>
                  <a:schemeClr val="bg1"/>
                </a:solidFill>
              </a:rPr>
              <a:t> nec </a:t>
            </a:r>
            <a:r>
              <a:rPr lang="fr-FR" sz="1000" dirty="0" err="1">
                <a:solidFill>
                  <a:schemeClr val="bg1"/>
                </a:solidFill>
              </a:rPr>
              <a:t>nulla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rutrum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imperdiet</a:t>
            </a:r>
            <a:r>
              <a:rPr lang="fr-FR" sz="1000" dirty="0">
                <a:solidFill>
                  <a:schemeClr val="bg1"/>
                </a:solidFill>
              </a:rPr>
              <a:t>. </a:t>
            </a:r>
            <a:r>
              <a:rPr lang="fr-FR" sz="1000" dirty="0" err="1">
                <a:solidFill>
                  <a:schemeClr val="bg1"/>
                </a:solidFill>
              </a:rPr>
              <a:t>Nullam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faucibus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augue</a:t>
            </a:r>
            <a:r>
              <a:rPr lang="fr-FR" sz="1000" dirty="0">
                <a:solidFill>
                  <a:schemeClr val="bg1"/>
                </a:solidFill>
              </a:rPr>
              <a:t> id </a:t>
            </a:r>
            <a:r>
              <a:rPr lang="fr-FR" sz="1000" dirty="0" err="1">
                <a:solidFill>
                  <a:schemeClr val="bg1"/>
                </a:solidFill>
              </a:rPr>
              <a:t>velit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luctus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maximus</a:t>
            </a:r>
            <a:r>
              <a:rPr lang="fr-FR" sz="1000" dirty="0">
                <a:solidFill>
                  <a:schemeClr val="bg1"/>
                </a:solidFill>
              </a:rPr>
              <a:t>. </a:t>
            </a:r>
            <a:r>
              <a:rPr lang="fr-FR" sz="1000" dirty="0" err="1">
                <a:solidFill>
                  <a:schemeClr val="bg1"/>
                </a:solidFill>
              </a:rPr>
              <a:t>Interdum</a:t>
            </a:r>
            <a:r>
              <a:rPr lang="fr-FR" sz="1000" dirty="0">
                <a:solidFill>
                  <a:schemeClr val="bg1"/>
                </a:solidFill>
              </a:rPr>
              <a:t> et </a:t>
            </a:r>
            <a:r>
              <a:rPr lang="fr-FR" sz="1000" dirty="0" err="1">
                <a:solidFill>
                  <a:schemeClr val="bg1"/>
                </a:solidFill>
              </a:rPr>
              <a:t>malesuada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fames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ac</a:t>
            </a:r>
            <a:r>
              <a:rPr lang="fr-FR" sz="1000" dirty="0">
                <a:solidFill>
                  <a:schemeClr val="bg1"/>
                </a:solidFill>
              </a:rPr>
              <a:t> ante </a:t>
            </a:r>
            <a:r>
              <a:rPr lang="fr-FR" sz="1000" dirty="0" err="1">
                <a:solidFill>
                  <a:schemeClr val="bg1"/>
                </a:solidFill>
              </a:rPr>
              <a:t>ipsum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primis</a:t>
            </a:r>
            <a:r>
              <a:rPr lang="fr-FR" sz="1000" dirty="0">
                <a:solidFill>
                  <a:schemeClr val="bg1"/>
                </a:solidFill>
              </a:rPr>
              <a:t> in </a:t>
            </a:r>
            <a:r>
              <a:rPr lang="fr-FR" sz="1000" dirty="0" err="1">
                <a:solidFill>
                  <a:schemeClr val="bg1"/>
                </a:solidFill>
              </a:rPr>
              <a:t>faucibus</a:t>
            </a:r>
            <a:r>
              <a:rPr lang="fr-FR" sz="1000" dirty="0">
                <a:solidFill>
                  <a:schemeClr val="bg1"/>
                </a:solidFill>
              </a:rPr>
              <a:t>. </a:t>
            </a:r>
            <a:r>
              <a:rPr lang="fr-FR" sz="1000" dirty="0" err="1">
                <a:solidFill>
                  <a:schemeClr val="bg1"/>
                </a:solidFill>
              </a:rPr>
              <a:t>Etiam</a:t>
            </a:r>
            <a:r>
              <a:rPr lang="fr-FR" sz="1000" dirty="0">
                <a:solidFill>
                  <a:schemeClr val="bg1"/>
                </a:solidFill>
              </a:rPr>
              <a:t> bibendum, ante nec </a:t>
            </a:r>
            <a:r>
              <a:rPr lang="fr-FR" sz="1000" dirty="0" err="1">
                <a:solidFill>
                  <a:schemeClr val="bg1"/>
                </a:solidFill>
              </a:rPr>
              <a:t>luctus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posuere</a:t>
            </a:r>
            <a:r>
              <a:rPr lang="fr-FR" sz="1000" dirty="0">
                <a:solidFill>
                  <a:schemeClr val="bg1"/>
                </a:solidFill>
              </a:rPr>
              <a:t>, </a:t>
            </a:r>
            <a:r>
              <a:rPr lang="fr-FR" sz="1000" dirty="0" err="1">
                <a:solidFill>
                  <a:schemeClr val="bg1"/>
                </a:solidFill>
              </a:rPr>
              <a:t>odio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enim</a:t>
            </a:r>
            <a:r>
              <a:rPr lang="fr-FR" sz="1000" dirty="0">
                <a:solidFill>
                  <a:schemeClr val="bg1"/>
                </a:solidFill>
              </a:rPr>
              <a:t> semper </a:t>
            </a:r>
            <a:r>
              <a:rPr lang="fr-FR" sz="1000" dirty="0" err="1">
                <a:solidFill>
                  <a:schemeClr val="bg1"/>
                </a:solidFill>
              </a:rPr>
              <a:t>tortor</a:t>
            </a:r>
            <a:r>
              <a:rPr lang="fr-FR" sz="1000" dirty="0">
                <a:solidFill>
                  <a:schemeClr val="bg1"/>
                </a:solidFill>
              </a:rPr>
              <a:t>, id </a:t>
            </a:r>
            <a:r>
              <a:rPr lang="fr-FR" sz="1000" dirty="0" err="1">
                <a:solidFill>
                  <a:schemeClr val="bg1"/>
                </a:solidFill>
              </a:rPr>
              <a:t>eleifend</a:t>
            </a:r>
            <a:r>
              <a:rPr lang="fr-FR" sz="1000" dirty="0">
                <a:solidFill>
                  <a:schemeClr val="bg1"/>
                </a:solidFill>
              </a:rPr>
              <a:t> mi ante vitae ex.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033283" y="1289785"/>
            <a:ext cx="4596073" cy="0"/>
          </a:xfrm>
          <a:prstGeom prst="line">
            <a:avLst/>
          </a:prstGeom>
          <a:ln w="3175" cmpd="sng">
            <a:solidFill>
              <a:schemeClr val="bg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249174" y="2690313"/>
            <a:ext cx="986325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95" dirty="0" err="1" smtClean="0">
                <a:cs typeface="Futura"/>
              </a:rPr>
              <a:t>Competenze</a:t>
            </a:r>
            <a:endParaRPr lang="en-US" sz="1295" dirty="0">
              <a:cs typeface="Futur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9130" y="2643294"/>
            <a:ext cx="2728979" cy="2657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27" dirty="0" smtClean="0">
                <a:solidFill>
                  <a:schemeClr val="accent6">
                    <a:lumMod val="75000"/>
                  </a:schemeClr>
                </a:solidFill>
                <a:cs typeface="Akzidenz Grotesk BE Light"/>
              </a:rPr>
              <a:t>ESPERIENZA</a:t>
            </a:r>
            <a:endParaRPr lang="en-US" sz="1727" dirty="0">
              <a:solidFill>
                <a:schemeClr val="accent6">
                  <a:lumMod val="75000"/>
                </a:schemeClr>
              </a:solidFill>
              <a:cs typeface="Akzidenz Grotesk BE Ligh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10391257"/>
            <a:ext cx="4998039" cy="2864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rgbClr val="595959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3392" y="10446038"/>
            <a:ext cx="3073054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bg1"/>
                </a:solidFill>
                <a:cs typeface="Akzidenz Grotesk BE Light"/>
              </a:rPr>
              <a:t>12 Street Name, </a:t>
            </a:r>
            <a:r>
              <a:rPr lang="en-US" sz="1079" dirty="0" smtClean="0">
                <a:solidFill>
                  <a:schemeClr val="bg1"/>
                </a:solidFill>
                <a:cs typeface="Akzidenz Grotesk BE Light"/>
              </a:rPr>
              <a:t>Roma</a:t>
            </a:r>
            <a:endParaRPr lang="en-US" sz="1079" dirty="0">
              <a:solidFill>
                <a:schemeClr val="bg1"/>
              </a:solidFill>
              <a:cs typeface="Akzidenz Grotesk BE Ligh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901593" y="10391257"/>
            <a:ext cx="2658082" cy="2872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54" name="TextBox 53"/>
          <p:cNvSpPr txBox="1"/>
          <p:nvPr/>
        </p:nvSpPr>
        <p:spPr>
          <a:xfrm>
            <a:off x="5243132" y="10438900"/>
            <a:ext cx="1859199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bg1"/>
                </a:solidFill>
                <a:cs typeface="Akzidenz Grotesk BE Light"/>
              </a:rPr>
              <a:t>name@mail.com</a:t>
            </a:r>
            <a:endParaRPr lang="en-US" sz="1079" dirty="0">
              <a:solidFill>
                <a:schemeClr val="bg1"/>
              </a:solidFill>
              <a:cs typeface="Akzidenz Grotesk BE Ligh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64939" y="6061030"/>
            <a:ext cx="1922068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95" dirty="0" err="1" smtClean="0">
                <a:cs typeface="Futura"/>
              </a:rPr>
              <a:t>Personalità</a:t>
            </a:r>
            <a:endParaRPr lang="en-US" sz="1295" dirty="0">
              <a:cs typeface="Futur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305176" y="8508938"/>
            <a:ext cx="1922068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95" dirty="0" err="1" smtClean="0">
                <a:cs typeface="Futura"/>
              </a:rPr>
              <a:t>Lingue</a:t>
            </a:r>
            <a:endParaRPr lang="en-US" sz="1295" dirty="0">
              <a:cs typeface="Futura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4901593" y="8148601"/>
            <a:ext cx="2579255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917537" y="5907854"/>
            <a:ext cx="2579255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8825" y="6597019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09130" y="8148601"/>
            <a:ext cx="2728979" cy="2657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27" dirty="0" smtClean="0">
                <a:solidFill>
                  <a:schemeClr val="accent6">
                    <a:lumMod val="75000"/>
                  </a:schemeClr>
                </a:solidFill>
                <a:cs typeface="Akzidenz Grotesk BE Light"/>
              </a:rPr>
              <a:t>FORMAZIONE</a:t>
            </a:r>
            <a:endParaRPr lang="en-US" sz="1727" dirty="0">
              <a:solidFill>
                <a:schemeClr val="accent6">
                  <a:lumMod val="75000"/>
                </a:schemeClr>
              </a:solidFill>
              <a:cs typeface="Akzidenz Grotesk BE Ligh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28348" y="2725799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028347" y="6110234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5073924" y="8550474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175723" y="2725799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103" name="Oval 102"/>
          <p:cNvSpPr/>
          <p:nvPr/>
        </p:nvSpPr>
        <p:spPr>
          <a:xfrm>
            <a:off x="175723" y="8233508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8935" r="4396"/>
          <a:stretch/>
        </p:blipFill>
        <p:spPr>
          <a:xfrm>
            <a:off x="175723" y="311900"/>
            <a:ext cx="1519001" cy="1520756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63" name="Rectangle 62"/>
          <p:cNvSpPr/>
          <p:nvPr/>
        </p:nvSpPr>
        <p:spPr>
          <a:xfrm>
            <a:off x="0" y="2340539"/>
            <a:ext cx="4998039" cy="71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rgbClr val="595959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901593" y="2341159"/>
            <a:ext cx="2658082" cy="716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52" name="Rectangle 51"/>
          <p:cNvSpPr/>
          <p:nvPr/>
        </p:nvSpPr>
        <p:spPr>
          <a:xfrm>
            <a:off x="342765" y="3078822"/>
            <a:ext cx="410148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1000" b="1" i="1" dirty="0" smtClean="0">
                <a:solidFill>
                  <a:schemeClr val="accent2"/>
                </a:solidFill>
              </a:rPr>
              <a:t>POSIZIONE | Società</a:t>
            </a:r>
            <a:endParaRPr lang="fr-FR" sz="1000" b="1" i="1" dirty="0" smtClean="0">
              <a:solidFill>
                <a:schemeClr val="accent2"/>
              </a:solidFill>
            </a:endParaRPr>
          </a:p>
          <a:p>
            <a:pPr defTabSz="685800">
              <a:defRPr/>
            </a:pP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2010 - 2015</a:t>
            </a:r>
            <a:endParaRPr lang="fr-F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Interdum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fames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primis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Etiam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bibendum, ante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odio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semper </a:t>
            </a: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tortor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fr-FR" sz="1000" b="1" i="1" dirty="0">
                <a:solidFill>
                  <a:schemeClr val="accent2"/>
                </a:solidFill>
              </a:rPr>
              <a:t>POSIZIONE | Società</a:t>
            </a:r>
          </a:p>
          <a:p>
            <a:pPr defTabSz="685800">
              <a:defRPr/>
            </a:pP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 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Interdum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fames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primis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Etiam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bibendum, ante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odio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semper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tortor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fr-FR" sz="1000" b="1" i="1" dirty="0">
                <a:solidFill>
                  <a:schemeClr val="accent2"/>
                </a:solidFill>
              </a:rPr>
              <a:t>POSIZIONE | Società</a:t>
            </a:r>
          </a:p>
          <a:p>
            <a:pPr defTabSz="685800">
              <a:defRPr/>
            </a:pP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 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Interdum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fames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primis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Etiam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bibendum, ante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odio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semper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tortor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b="1" i="1" dirty="0">
                <a:solidFill>
                  <a:schemeClr val="accent2"/>
                </a:solidFill>
              </a:rPr>
              <a:t>POSIZIONE | Società</a:t>
            </a:r>
          </a:p>
          <a:p>
            <a:pPr defTabSz="685800">
              <a:defRPr/>
            </a:pP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 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Interdum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fames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primis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Etiam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bibendum, ante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odio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semper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tortor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685800">
              <a:defRPr/>
            </a:pP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1" name="Oval 97"/>
          <p:cNvSpPr/>
          <p:nvPr/>
        </p:nvSpPr>
        <p:spPr>
          <a:xfrm>
            <a:off x="253189" y="3155868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72" name="Oval 97"/>
          <p:cNvSpPr/>
          <p:nvPr/>
        </p:nvSpPr>
        <p:spPr>
          <a:xfrm>
            <a:off x="258713" y="4375998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74" name="Oval 97"/>
          <p:cNvSpPr/>
          <p:nvPr/>
        </p:nvSpPr>
        <p:spPr>
          <a:xfrm>
            <a:off x="249797" y="5575192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76" name="Oval 97"/>
          <p:cNvSpPr/>
          <p:nvPr/>
        </p:nvSpPr>
        <p:spPr>
          <a:xfrm>
            <a:off x="258646" y="6781949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cxnSp>
        <p:nvCxnSpPr>
          <p:cNvPr id="77" name="Straight Connector 86"/>
          <p:cNvCxnSpPr/>
          <p:nvPr/>
        </p:nvCxnSpPr>
        <p:spPr>
          <a:xfrm>
            <a:off x="78825" y="5361093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86"/>
          <p:cNvCxnSpPr/>
          <p:nvPr/>
        </p:nvCxnSpPr>
        <p:spPr>
          <a:xfrm>
            <a:off x="78825" y="4140034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bject 108"/>
          <p:cNvSpPr txBox="1"/>
          <p:nvPr/>
        </p:nvSpPr>
        <p:spPr>
          <a:xfrm>
            <a:off x="403392" y="8632928"/>
            <a:ext cx="3997019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>
              <a:defRPr/>
            </a:pP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2012 –  </a:t>
            </a: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LAUREA – UNIVERSITÀ</a:t>
            </a:r>
          </a:p>
          <a:p>
            <a:pPr defTabSz="685800">
              <a:defRPr/>
            </a:pP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2012 –  </a:t>
            </a: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LAUREA – UNIVERSITÀ</a:t>
            </a:r>
          </a:p>
          <a:p>
            <a:pPr defTabSz="685800">
              <a:defRPr/>
            </a:pP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2012 –  </a:t>
            </a: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LAUREA – UNIVERSITÀ</a:t>
            </a:r>
          </a:p>
          <a:p>
            <a:pPr defTabSz="685800">
              <a:defRPr/>
            </a:pP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sp>
        <p:nvSpPr>
          <p:cNvPr id="96" name="Oval 97"/>
          <p:cNvSpPr/>
          <p:nvPr/>
        </p:nvSpPr>
        <p:spPr>
          <a:xfrm>
            <a:off x="221011" y="8670909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97" name="Oval 97"/>
          <p:cNvSpPr/>
          <p:nvPr/>
        </p:nvSpPr>
        <p:spPr>
          <a:xfrm>
            <a:off x="221010" y="9274337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99" name="Oval 97"/>
          <p:cNvSpPr/>
          <p:nvPr/>
        </p:nvSpPr>
        <p:spPr>
          <a:xfrm>
            <a:off x="212162" y="9890019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136" name="TextBox 122"/>
          <p:cNvSpPr txBox="1"/>
          <p:nvPr/>
        </p:nvSpPr>
        <p:spPr>
          <a:xfrm>
            <a:off x="5338627" y="8924755"/>
            <a:ext cx="2001211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Inglese</a:t>
            </a:r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 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37" name="TextBox 125"/>
          <p:cNvSpPr txBox="1"/>
          <p:nvPr/>
        </p:nvSpPr>
        <p:spPr>
          <a:xfrm>
            <a:off x="5338627" y="9348857"/>
            <a:ext cx="195652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Francese</a:t>
            </a:r>
            <a:r>
              <a:rPr lang="fr-FR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 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38" name="TextBox 128"/>
          <p:cNvSpPr txBox="1"/>
          <p:nvPr/>
        </p:nvSpPr>
        <p:spPr>
          <a:xfrm>
            <a:off x="5338627" y="9763324"/>
            <a:ext cx="204246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Tedesco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39" name="Oval 97"/>
          <p:cNvSpPr/>
          <p:nvPr/>
        </p:nvSpPr>
        <p:spPr>
          <a:xfrm>
            <a:off x="5338500" y="915745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0" name="Oval 97"/>
          <p:cNvSpPr/>
          <p:nvPr/>
        </p:nvSpPr>
        <p:spPr>
          <a:xfrm>
            <a:off x="5489029" y="915745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1" name="Oval 97"/>
          <p:cNvSpPr/>
          <p:nvPr/>
        </p:nvSpPr>
        <p:spPr>
          <a:xfrm>
            <a:off x="5639558" y="915660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2" name="Oval 97"/>
          <p:cNvSpPr/>
          <p:nvPr/>
        </p:nvSpPr>
        <p:spPr>
          <a:xfrm>
            <a:off x="5790087" y="915745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3" name="Oval 97"/>
          <p:cNvSpPr/>
          <p:nvPr/>
        </p:nvSpPr>
        <p:spPr>
          <a:xfrm>
            <a:off x="5940616" y="915745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4" name="Oval 97"/>
          <p:cNvSpPr/>
          <p:nvPr/>
        </p:nvSpPr>
        <p:spPr>
          <a:xfrm>
            <a:off x="6091145" y="9156607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5" name="Oval 97"/>
          <p:cNvSpPr/>
          <p:nvPr/>
        </p:nvSpPr>
        <p:spPr>
          <a:xfrm>
            <a:off x="6241674" y="9157452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6" name="Oval 97"/>
          <p:cNvSpPr/>
          <p:nvPr/>
        </p:nvSpPr>
        <p:spPr>
          <a:xfrm>
            <a:off x="6392203" y="9157452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7" name="Oval 97"/>
          <p:cNvSpPr/>
          <p:nvPr/>
        </p:nvSpPr>
        <p:spPr>
          <a:xfrm>
            <a:off x="6542732" y="9156607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8" name="Oval 97"/>
          <p:cNvSpPr/>
          <p:nvPr/>
        </p:nvSpPr>
        <p:spPr>
          <a:xfrm>
            <a:off x="6693261" y="9156606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9" name="Oval 97"/>
          <p:cNvSpPr/>
          <p:nvPr/>
        </p:nvSpPr>
        <p:spPr>
          <a:xfrm>
            <a:off x="5338500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0" name="Oval 97"/>
          <p:cNvSpPr/>
          <p:nvPr/>
        </p:nvSpPr>
        <p:spPr>
          <a:xfrm>
            <a:off x="5489029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1" name="Oval 97"/>
          <p:cNvSpPr/>
          <p:nvPr/>
        </p:nvSpPr>
        <p:spPr>
          <a:xfrm>
            <a:off x="5639558" y="959368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2" name="Oval 97"/>
          <p:cNvSpPr/>
          <p:nvPr/>
        </p:nvSpPr>
        <p:spPr>
          <a:xfrm>
            <a:off x="5790087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3" name="Oval 97"/>
          <p:cNvSpPr/>
          <p:nvPr/>
        </p:nvSpPr>
        <p:spPr>
          <a:xfrm>
            <a:off x="5940616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4" name="Oval 97"/>
          <p:cNvSpPr/>
          <p:nvPr/>
        </p:nvSpPr>
        <p:spPr>
          <a:xfrm>
            <a:off x="6091145" y="959368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5" name="Oval 97"/>
          <p:cNvSpPr/>
          <p:nvPr/>
        </p:nvSpPr>
        <p:spPr>
          <a:xfrm>
            <a:off x="6241674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6" name="Oval 97"/>
          <p:cNvSpPr/>
          <p:nvPr/>
        </p:nvSpPr>
        <p:spPr>
          <a:xfrm>
            <a:off x="6392203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7" name="Oval 97"/>
          <p:cNvSpPr/>
          <p:nvPr/>
        </p:nvSpPr>
        <p:spPr>
          <a:xfrm>
            <a:off x="6542732" y="9593680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8" name="Oval 97"/>
          <p:cNvSpPr/>
          <p:nvPr/>
        </p:nvSpPr>
        <p:spPr>
          <a:xfrm>
            <a:off x="6693261" y="959367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9" name="Oval 97"/>
          <p:cNvSpPr/>
          <p:nvPr/>
        </p:nvSpPr>
        <p:spPr>
          <a:xfrm>
            <a:off x="5346010" y="1001408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0" name="Oval 97"/>
          <p:cNvSpPr/>
          <p:nvPr/>
        </p:nvSpPr>
        <p:spPr>
          <a:xfrm>
            <a:off x="5496539" y="1001408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1" name="Oval 97"/>
          <p:cNvSpPr/>
          <p:nvPr/>
        </p:nvSpPr>
        <p:spPr>
          <a:xfrm>
            <a:off x="5647068" y="1001324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2" name="Oval 97"/>
          <p:cNvSpPr/>
          <p:nvPr/>
        </p:nvSpPr>
        <p:spPr>
          <a:xfrm>
            <a:off x="5797597" y="1001408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3" name="Oval 97"/>
          <p:cNvSpPr/>
          <p:nvPr/>
        </p:nvSpPr>
        <p:spPr>
          <a:xfrm>
            <a:off x="5948126" y="1001408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4" name="Oval 97"/>
          <p:cNvSpPr/>
          <p:nvPr/>
        </p:nvSpPr>
        <p:spPr>
          <a:xfrm>
            <a:off x="6098655" y="1001324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5" name="Oval 97"/>
          <p:cNvSpPr/>
          <p:nvPr/>
        </p:nvSpPr>
        <p:spPr>
          <a:xfrm>
            <a:off x="6249184" y="1001408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6" name="Oval 97"/>
          <p:cNvSpPr/>
          <p:nvPr/>
        </p:nvSpPr>
        <p:spPr>
          <a:xfrm>
            <a:off x="6399713" y="1001408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7" name="Oval 97"/>
          <p:cNvSpPr/>
          <p:nvPr/>
        </p:nvSpPr>
        <p:spPr>
          <a:xfrm>
            <a:off x="6550242" y="10013244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8" name="Oval 97"/>
          <p:cNvSpPr/>
          <p:nvPr/>
        </p:nvSpPr>
        <p:spPr>
          <a:xfrm>
            <a:off x="6700771" y="10013243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9" name="TextBox 122"/>
          <p:cNvSpPr txBox="1"/>
          <p:nvPr/>
        </p:nvSpPr>
        <p:spPr>
          <a:xfrm>
            <a:off x="5257238" y="3144084"/>
            <a:ext cx="2001211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Windows / </a:t>
            </a:r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MacOS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0" name="TextBox 125"/>
          <p:cNvSpPr txBox="1"/>
          <p:nvPr/>
        </p:nvSpPr>
        <p:spPr>
          <a:xfrm>
            <a:off x="5257238" y="3568186"/>
            <a:ext cx="195652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Leadership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1" name="Oval 97"/>
          <p:cNvSpPr/>
          <p:nvPr/>
        </p:nvSpPr>
        <p:spPr>
          <a:xfrm>
            <a:off x="5257111" y="337678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2" name="Oval 97"/>
          <p:cNvSpPr/>
          <p:nvPr/>
        </p:nvSpPr>
        <p:spPr>
          <a:xfrm>
            <a:off x="5407640" y="337678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3" name="Oval 97"/>
          <p:cNvSpPr/>
          <p:nvPr/>
        </p:nvSpPr>
        <p:spPr>
          <a:xfrm>
            <a:off x="5558169" y="337593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4" name="Oval 97"/>
          <p:cNvSpPr/>
          <p:nvPr/>
        </p:nvSpPr>
        <p:spPr>
          <a:xfrm>
            <a:off x="5708698" y="337678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5" name="Oval 97"/>
          <p:cNvSpPr/>
          <p:nvPr/>
        </p:nvSpPr>
        <p:spPr>
          <a:xfrm>
            <a:off x="5859227" y="337678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6" name="Oval 97"/>
          <p:cNvSpPr/>
          <p:nvPr/>
        </p:nvSpPr>
        <p:spPr>
          <a:xfrm>
            <a:off x="6009756" y="3375936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7" name="Oval 97"/>
          <p:cNvSpPr/>
          <p:nvPr/>
        </p:nvSpPr>
        <p:spPr>
          <a:xfrm>
            <a:off x="6160285" y="3376781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8" name="Oval 97"/>
          <p:cNvSpPr/>
          <p:nvPr/>
        </p:nvSpPr>
        <p:spPr>
          <a:xfrm>
            <a:off x="6310814" y="3376781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9" name="Oval 97"/>
          <p:cNvSpPr/>
          <p:nvPr/>
        </p:nvSpPr>
        <p:spPr>
          <a:xfrm>
            <a:off x="6461343" y="3375936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0" name="Oval 97"/>
          <p:cNvSpPr/>
          <p:nvPr/>
        </p:nvSpPr>
        <p:spPr>
          <a:xfrm>
            <a:off x="6611872" y="3375935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1" name="Oval 97"/>
          <p:cNvSpPr/>
          <p:nvPr/>
        </p:nvSpPr>
        <p:spPr>
          <a:xfrm>
            <a:off x="5257111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2" name="Oval 97"/>
          <p:cNvSpPr/>
          <p:nvPr/>
        </p:nvSpPr>
        <p:spPr>
          <a:xfrm>
            <a:off x="5407640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3" name="Oval 97"/>
          <p:cNvSpPr/>
          <p:nvPr/>
        </p:nvSpPr>
        <p:spPr>
          <a:xfrm>
            <a:off x="5558169" y="381300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4" name="Oval 97"/>
          <p:cNvSpPr/>
          <p:nvPr/>
        </p:nvSpPr>
        <p:spPr>
          <a:xfrm>
            <a:off x="5708698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5" name="Oval 97"/>
          <p:cNvSpPr/>
          <p:nvPr/>
        </p:nvSpPr>
        <p:spPr>
          <a:xfrm>
            <a:off x="5859227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6" name="Oval 97"/>
          <p:cNvSpPr/>
          <p:nvPr/>
        </p:nvSpPr>
        <p:spPr>
          <a:xfrm>
            <a:off x="6009756" y="381300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7" name="Oval 97"/>
          <p:cNvSpPr/>
          <p:nvPr/>
        </p:nvSpPr>
        <p:spPr>
          <a:xfrm>
            <a:off x="6160285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8" name="Oval 97"/>
          <p:cNvSpPr/>
          <p:nvPr/>
        </p:nvSpPr>
        <p:spPr>
          <a:xfrm>
            <a:off x="6310814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9" name="Oval 97"/>
          <p:cNvSpPr/>
          <p:nvPr/>
        </p:nvSpPr>
        <p:spPr>
          <a:xfrm>
            <a:off x="6461343" y="381300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0" name="Oval 97"/>
          <p:cNvSpPr/>
          <p:nvPr/>
        </p:nvSpPr>
        <p:spPr>
          <a:xfrm>
            <a:off x="6611872" y="381300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1" name="Oval 97"/>
          <p:cNvSpPr/>
          <p:nvPr/>
        </p:nvSpPr>
        <p:spPr>
          <a:xfrm>
            <a:off x="5264621" y="42334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2" name="Oval 97"/>
          <p:cNvSpPr/>
          <p:nvPr/>
        </p:nvSpPr>
        <p:spPr>
          <a:xfrm>
            <a:off x="5415150" y="42334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3" name="Oval 97"/>
          <p:cNvSpPr/>
          <p:nvPr/>
        </p:nvSpPr>
        <p:spPr>
          <a:xfrm>
            <a:off x="5565679" y="4232573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4" name="Oval 97"/>
          <p:cNvSpPr/>
          <p:nvPr/>
        </p:nvSpPr>
        <p:spPr>
          <a:xfrm>
            <a:off x="5716208" y="42334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5" name="Oval 97"/>
          <p:cNvSpPr/>
          <p:nvPr/>
        </p:nvSpPr>
        <p:spPr>
          <a:xfrm>
            <a:off x="5866737" y="42334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6" name="Oval 97"/>
          <p:cNvSpPr/>
          <p:nvPr/>
        </p:nvSpPr>
        <p:spPr>
          <a:xfrm>
            <a:off x="6017266" y="4232573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7" name="Oval 97"/>
          <p:cNvSpPr/>
          <p:nvPr/>
        </p:nvSpPr>
        <p:spPr>
          <a:xfrm>
            <a:off x="6167795" y="423341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8" name="Oval 97"/>
          <p:cNvSpPr/>
          <p:nvPr/>
        </p:nvSpPr>
        <p:spPr>
          <a:xfrm>
            <a:off x="6318324" y="423341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9" name="Oval 97"/>
          <p:cNvSpPr/>
          <p:nvPr/>
        </p:nvSpPr>
        <p:spPr>
          <a:xfrm>
            <a:off x="6468853" y="4232573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0" name="Oval 97"/>
          <p:cNvSpPr/>
          <p:nvPr/>
        </p:nvSpPr>
        <p:spPr>
          <a:xfrm>
            <a:off x="6619382" y="4232572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1" name="TextBox 122"/>
          <p:cNvSpPr txBox="1"/>
          <p:nvPr/>
        </p:nvSpPr>
        <p:spPr>
          <a:xfrm>
            <a:off x="5258441" y="4430521"/>
            <a:ext cx="2001211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Excel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2" name="TextBox 125"/>
          <p:cNvSpPr txBox="1"/>
          <p:nvPr/>
        </p:nvSpPr>
        <p:spPr>
          <a:xfrm>
            <a:off x="5258441" y="4854623"/>
            <a:ext cx="195652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MS Office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3" name="Oval 97"/>
          <p:cNvSpPr/>
          <p:nvPr/>
        </p:nvSpPr>
        <p:spPr>
          <a:xfrm>
            <a:off x="5258314" y="46632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4" name="Oval 97"/>
          <p:cNvSpPr/>
          <p:nvPr/>
        </p:nvSpPr>
        <p:spPr>
          <a:xfrm>
            <a:off x="5408843" y="46632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5" name="Oval 97"/>
          <p:cNvSpPr/>
          <p:nvPr/>
        </p:nvSpPr>
        <p:spPr>
          <a:xfrm>
            <a:off x="5559372" y="4662373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6" name="Oval 97"/>
          <p:cNvSpPr/>
          <p:nvPr/>
        </p:nvSpPr>
        <p:spPr>
          <a:xfrm>
            <a:off x="5709901" y="46632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7" name="Oval 97"/>
          <p:cNvSpPr/>
          <p:nvPr/>
        </p:nvSpPr>
        <p:spPr>
          <a:xfrm>
            <a:off x="5860430" y="46632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8" name="Oval 97"/>
          <p:cNvSpPr/>
          <p:nvPr/>
        </p:nvSpPr>
        <p:spPr>
          <a:xfrm>
            <a:off x="6010959" y="4662373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9" name="Oval 97"/>
          <p:cNvSpPr/>
          <p:nvPr/>
        </p:nvSpPr>
        <p:spPr>
          <a:xfrm>
            <a:off x="6161488" y="466321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0" name="Oval 97"/>
          <p:cNvSpPr/>
          <p:nvPr/>
        </p:nvSpPr>
        <p:spPr>
          <a:xfrm>
            <a:off x="6312017" y="466321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1" name="Oval 97"/>
          <p:cNvSpPr/>
          <p:nvPr/>
        </p:nvSpPr>
        <p:spPr>
          <a:xfrm>
            <a:off x="6462546" y="4662373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2" name="Oval 97"/>
          <p:cNvSpPr/>
          <p:nvPr/>
        </p:nvSpPr>
        <p:spPr>
          <a:xfrm>
            <a:off x="6613075" y="4662372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3" name="Oval 97"/>
          <p:cNvSpPr/>
          <p:nvPr/>
        </p:nvSpPr>
        <p:spPr>
          <a:xfrm>
            <a:off x="5258314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4" name="Oval 97"/>
          <p:cNvSpPr/>
          <p:nvPr/>
        </p:nvSpPr>
        <p:spPr>
          <a:xfrm>
            <a:off x="5408843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5" name="Oval 97"/>
          <p:cNvSpPr/>
          <p:nvPr/>
        </p:nvSpPr>
        <p:spPr>
          <a:xfrm>
            <a:off x="5559372" y="509944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6" name="Oval 97"/>
          <p:cNvSpPr/>
          <p:nvPr/>
        </p:nvSpPr>
        <p:spPr>
          <a:xfrm>
            <a:off x="5709901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7" name="Oval 97"/>
          <p:cNvSpPr/>
          <p:nvPr/>
        </p:nvSpPr>
        <p:spPr>
          <a:xfrm>
            <a:off x="5860430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8" name="Oval 97"/>
          <p:cNvSpPr/>
          <p:nvPr/>
        </p:nvSpPr>
        <p:spPr>
          <a:xfrm>
            <a:off x="6010959" y="509944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9" name="Oval 97"/>
          <p:cNvSpPr/>
          <p:nvPr/>
        </p:nvSpPr>
        <p:spPr>
          <a:xfrm>
            <a:off x="6161488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0" name="Oval 97"/>
          <p:cNvSpPr/>
          <p:nvPr/>
        </p:nvSpPr>
        <p:spPr>
          <a:xfrm>
            <a:off x="6312017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1" name="Oval 97"/>
          <p:cNvSpPr/>
          <p:nvPr/>
        </p:nvSpPr>
        <p:spPr>
          <a:xfrm>
            <a:off x="6462546" y="5099446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2" name="Oval 97"/>
          <p:cNvSpPr/>
          <p:nvPr/>
        </p:nvSpPr>
        <p:spPr>
          <a:xfrm>
            <a:off x="6613075" y="5099445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3" name="Oval 97"/>
          <p:cNvSpPr/>
          <p:nvPr/>
        </p:nvSpPr>
        <p:spPr>
          <a:xfrm>
            <a:off x="5265824" y="551985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4" name="Oval 97"/>
          <p:cNvSpPr/>
          <p:nvPr/>
        </p:nvSpPr>
        <p:spPr>
          <a:xfrm>
            <a:off x="5416353" y="551985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5" name="Oval 97"/>
          <p:cNvSpPr/>
          <p:nvPr/>
        </p:nvSpPr>
        <p:spPr>
          <a:xfrm>
            <a:off x="5566882" y="551901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6" name="Oval 97"/>
          <p:cNvSpPr/>
          <p:nvPr/>
        </p:nvSpPr>
        <p:spPr>
          <a:xfrm>
            <a:off x="5717411" y="551985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7" name="Oval 97"/>
          <p:cNvSpPr/>
          <p:nvPr/>
        </p:nvSpPr>
        <p:spPr>
          <a:xfrm>
            <a:off x="5867940" y="551985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8" name="Oval 97"/>
          <p:cNvSpPr/>
          <p:nvPr/>
        </p:nvSpPr>
        <p:spPr>
          <a:xfrm>
            <a:off x="6018469" y="551901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9" name="Oval 97"/>
          <p:cNvSpPr/>
          <p:nvPr/>
        </p:nvSpPr>
        <p:spPr>
          <a:xfrm>
            <a:off x="6168998" y="5519855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0" name="Oval 97"/>
          <p:cNvSpPr/>
          <p:nvPr/>
        </p:nvSpPr>
        <p:spPr>
          <a:xfrm>
            <a:off x="6319527" y="5519855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1" name="Oval 97"/>
          <p:cNvSpPr/>
          <p:nvPr/>
        </p:nvSpPr>
        <p:spPr>
          <a:xfrm>
            <a:off x="6470056" y="5519010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2" name="Oval 97"/>
          <p:cNvSpPr/>
          <p:nvPr/>
        </p:nvSpPr>
        <p:spPr>
          <a:xfrm>
            <a:off x="6620585" y="551900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3" name="TextBox 128"/>
          <p:cNvSpPr txBox="1"/>
          <p:nvPr/>
        </p:nvSpPr>
        <p:spPr>
          <a:xfrm>
            <a:off x="5241397" y="3986987"/>
            <a:ext cx="204246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Innovatore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4" name="TextBox 128"/>
          <p:cNvSpPr txBox="1"/>
          <p:nvPr/>
        </p:nvSpPr>
        <p:spPr>
          <a:xfrm>
            <a:off x="5257100" y="5273340"/>
            <a:ext cx="204246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Organizzato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35" name="Straight Connector 86"/>
          <p:cNvCxnSpPr/>
          <p:nvPr/>
        </p:nvCxnSpPr>
        <p:spPr>
          <a:xfrm>
            <a:off x="78825" y="9089760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86"/>
          <p:cNvCxnSpPr/>
          <p:nvPr/>
        </p:nvCxnSpPr>
        <p:spPr>
          <a:xfrm>
            <a:off x="78825" y="9731852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7" name="Rectangle 236"/>
          <p:cNvSpPr/>
          <p:nvPr/>
        </p:nvSpPr>
        <p:spPr>
          <a:xfrm>
            <a:off x="5143448" y="6694164"/>
            <a:ext cx="353539" cy="11248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8" name="Rectangle 237"/>
          <p:cNvSpPr/>
          <p:nvPr/>
        </p:nvSpPr>
        <p:spPr>
          <a:xfrm>
            <a:off x="5518497" y="6821166"/>
            <a:ext cx="353539" cy="9978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9" name="Rectangle 238"/>
          <p:cNvSpPr/>
          <p:nvPr/>
        </p:nvSpPr>
        <p:spPr>
          <a:xfrm>
            <a:off x="5889129" y="6585304"/>
            <a:ext cx="353539" cy="12337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0" name="Rectangle 239"/>
          <p:cNvSpPr/>
          <p:nvPr/>
        </p:nvSpPr>
        <p:spPr>
          <a:xfrm>
            <a:off x="6397633" y="6866963"/>
            <a:ext cx="110638" cy="108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1" name="Rectangle 240"/>
          <p:cNvSpPr/>
          <p:nvPr/>
        </p:nvSpPr>
        <p:spPr>
          <a:xfrm>
            <a:off x="6397633" y="7128222"/>
            <a:ext cx="110638" cy="1088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2" name="Rectangle 241"/>
          <p:cNvSpPr/>
          <p:nvPr/>
        </p:nvSpPr>
        <p:spPr>
          <a:xfrm>
            <a:off x="6397847" y="7389481"/>
            <a:ext cx="110638" cy="10885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3" name="ZoneTexte 242"/>
          <p:cNvSpPr txBox="1"/>
          <p:nvPr/>
        </p:nvSpPr>
        <p:spPr>
          <a:xfrm>
            <a:off x="6598446" y="6773820"/>
            <a:ext cx="620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Creativo</a:t>
            </a:r>
            <a:endParaRPr lang="fr-FR" sz="1000" dirty="0"/>
          </a:p>
        </p:txBody>
      </p:sp>
      <p:sp>
        <p:nvSpPr>
          <p:cNvPr id="244" name="ZoneTexte 243"/>
          <p:cNvSpPr txBox="1"/>
          <p:nvPr/>
        </p:nvSpPr>
        <p:spPr>
          <a:xfrm>
            <a:off x="6598446" y="7032940"/>
            <a:ext cx="981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Comunicazione</a:t>
            </a:r>
            <a:endParaRPr lang="fr-FR" sz="1000" dirty="0"/>
          </a:p>
        </p:txBody>
      </p:sp>
      <p:sp>
        <p:nvSpPr>
          <p:cNvPr id="245" name="ZoneTexte 244"/>
          <p:cNvSpPr txBox="1"/>
          <p:nvPr/>
        </p:nvSpPr>
        <p:spPr>
          <a:xfrm>
            <a:off x="6592911" y="7292745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Serio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6897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1847</TotalTime>
  <Words>324</Words>
  <Application>Microsoft Office PowerPoint</Application>
  <PresentationFormat>Personalizado</PresentationFormat>
  <Paragraphs>48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Akzidenz Grotesk BE</vt:lpstr>
      <vt:lpstr>Akzidenz Grotesk BE Light</vt:lpstr>
      <vt:lpstr>Arial</vt:lpstr>
      <vt:lpstr>Calibri</vt:lpstr>
      <vt:lpstr>Calibri Light</vt:lpstr>
      <vt:lpstr>Futura</vt:lpstr>
      <vt:lpstr>Thème Office</vt:lpstr>
      <vt:lpstr>Marie LAPOINTE TITOLO DELLA POSIZIONE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PC</cp:lastModifiedBy>
  <cp:revision>15</cp:revision>
  <dcterms:created xsi:type="dcterms:W3CDTF">2017-10-13T15:46:01Z</dcterms:created>
  <dcterms:modified xsi:type="dcterms:W3CDTF">2019-01-16T22:46:30Z</dcterms:modified>
</cp:coreProperties>
</file>