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07"/>
    <p:restoredTop sz="94661"/>
  </p:normalViewPr>
  <p:slideViewPr>
    <p:cSldViewPr snapToGrid="0" snapToObjects="1">
      <p:cViewPr>
        <p:scale>
          <a:sx n="106" d="100"/>
          <a:sy n="106" d="100"/>
        </p:scale>
        <p:origin x="1158" y="-2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5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3465" y="1058971"/>
            <a:ext cx="2263918" cy="9632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-7199"/>
            <a:ext cx="7559675" cy="109416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8076" y="3759483"/>
            <a:ext cx="1878903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9834" y="5962946"/>
            <a:ext cx="1878902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95" dirty="0" smtClean="0">
                <a:solidFill>
                  <a:srgbClr val="0070C0"/>
                </a:solidFill>
                <a:latin typeface="+mj-lt"/>
                <a:ea typeface="Arial" charset="0"/>
                <a:cs typeface="Arial" charset="0"/>
              </a:rPr>
              <a:t>CONTATTI</a:t>
            </a:r>
            <a:endParaRPr lang="en-US" sz="1295" dirty="0">
              <a:solidFill>
                <a:srgbClr val="0070C0"/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9833" y="6223869"/>
            <a:ext cx="1878903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0384" y="6639219"/>
            <a:ext cx="1552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000 111 333 / 000 222 444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384" y="7225724"/>
            <a:ext cx="1552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name@mail.com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384" y="7832690"/>
            <a:ext cx="174141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www.facebook.com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/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padamis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9833" y="8473751"/>
            <a:ext cx="177136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Street Name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/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</a:b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Roma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742" y="5638805"/>
            <a:ext cx="273437" cy="15016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75370" y="5638805"/>
            <a:ext cx="273437" cy="15016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893275" y="7933502"/>
            <a:ext cx="2971550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InDesign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461" y="7611381"/>
            <a:ext cx="273437" cy="15016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64489" y="7611381"/>
            <a:ext cx="273437" cy="150165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893276" y="8347969"/>
            <a:ext cx="222970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Photoshop CS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893276" y="8772071"/>
            <a:ext cx="222970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MS Office (Word, Excel, PowerPoint)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375866" y="7918931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Windows / </a:t>
            </a:r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MacOS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375866" y="8343033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Leadership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375866" y="8757500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Creatività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97" name="Connecteur droit 96"/>
          <p:cNvCxnSpPr>
            <a:stCxn id="99" idx="0"/>
          </p:cNvCxnSpPr>
          <p:nvPr/>
        </p:nvCxnSpPr>
        <p:spPr>
          <a:xfrm>
            <a:off x="2912316" y="6069885"/>
            <a:ext cx="0" cy="1014649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62"/>
          <p:cNvSpPr/>
          <p:nvPr/>
        </p:nvSpPr>
        <p:spPr>
          <a:xfrm>
            <a:off x="2867292" y="6069885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00" name="Oval 63"/>
          <p:cNvSpPr/>
          <p:nvPr/>
        </p:nvSpPr>
        <p:spPr>
          <a:xfrm>
            <a:off x="2870747" y="6632704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0" y="1095838"/>
            <a:ext cx="1997303" cy="0"/>
          </a:xfrm>
          <a:prstGeom prst="line">
            <a:avLst/>
          </a:prstGeom>
          <a:ln w="381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1958407" y="1095838"/>
            <a:ext cx="2263918" cy="0"/>
          </a:xfrm>
          <a:prstGeom prst="line">
            <a:avLst/>
          </a:prstGeom>
          <a:ln w="381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3921431" y="1095838"/>
            <a:ext cx="2263918" cy="0"/>
          </a:xfrm>
          <a:prstGeom prst="line">
            <a:avLst/>
          </a:prstGeom>
          <a:ln w="381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5295757" y="1099723"/>
            <a:ext cx="2263918" cy="0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93770" y="510256"/>
            <a:ext cx="199730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5111364" y="510256"/>
            <a:ext cx="199730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626645" y="207208"/>
            <a:ext cx="233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Pierre ADAMIS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03871" y="614629"/>
            <a:ext cx="1520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>
                <a:solidFill>
                  <a:schemeClr val="bg1"/>
                </a:solidFill>
                <a:latin typeface="+mj-lt"/>
              </a:rPr>
              <a:t>Titolo</a:t>
            </a:r>
            <a:r>
              <a:rPr lang="fr-FR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+mj-lt"/>
              </a:rPr>
              <a:t>della</a:t>
            </a:r>
            <a:r>
              <a:rPr lang="fr-FR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posizione</a:t>
            </a:r>
            <a:endParaRPr lang="fr-FR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3146077" y="5557447"/>
            <a:ext cx="1162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FORMAZIONE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4" name="object 108"/>
          <p:cNvSpPr txBox="1"/>
          <p:nvPr/>
        </p:nvSpPr>
        <p:spPr>
          <a:xfrm>
            <a:off x="3136423" y="6059154"/>
            <a:ext cx="3383679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+mj-lt"/>
              </a:rPr>
              <a:t>2012 –  </a:t>
            </a:r>
            <a:r>
              <a:rPr lang="fr-FR" sz="900" b="1" dirty="0">
                <a:solidFill>
                  <a:srgbClr val="0070C0"/>
                </a:solidFill>
              </a:rPr>
              <a:t>LAUREA – UNIVERSITÀ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endParaRPr lang="fr-F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+mj-lt"/>
              </a:rPr>
              <a:t>2012 –  </a:t>
            </a:r>
            <a:r>
              <a:rPr lang="fr-FR" sz="900" b="1" dirty="0">
                <a:solidFill>
                  <a:srgbClr val="0070C0"/>
                </a:solidFill>
              </a:rPr>
              <a:t>LAUREA – UNIVERSITÀ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</a:p>
        </p:txBody>
      </p:sp>
      <p:sp>
        <p:nvSpPr>
          <p:cNvPr id="86" name="TextBox 26"/>
          <p:cNvSpPr txBox="1"/>
          <p:nvPr/>
        </p:nvSpPr>
        <p:spPr>
          <a:xfrm>
            <a:off x="295032" y="1970272"/>
            <a:ext cx="170170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Etiam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bibendum, ante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posuere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odio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enim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semper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tortor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eleifend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mi ante vitae ex. </a:t>
            </a:r>
          </a:p>
        </p:txBody>
      </p:sp>
      <p:sp>
        <p:nvSpPr>
          <p:cNvPr id="110" name="TextBox 43"/>
          <p:cNvSpPr txBox="1"/>
          <p:nvPr/>
        </p:nvSpPr>
        <p:spPr>
          <a:xfrm>
            <a:off x="182900" y="1563621"/>
            <a:ext cx="1878902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95" dirty="0" smtClean="0">
                <a:solidFill>
                  <a:srgbClr val="0070C0"/>
                </a:solidFill>
                <a:latin typeface="+mj-lt"/>
                <a:ea typeface="Arial" charset="0"/>
                <a:cs typeface="Arial" charset="0"/>
              </a:rPr>
              <a:t>PROFILO</a:t>
            </a:r>
            <a:endParaRPr lang="en-US" sz="1295" dirty="0">
              <a:solidFill>
                <a:srgbClr val="0070C0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9" name="ZoneTexte 138"/>
          <p:cNvSpPr txBox="1"/>
          <p:nvPr/>
        </p:nvSpPr>
        <p:spPr>
          <a:xfrm>
            <a:off x="3136423" y="7524913"/>
            <a:ext cx="233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COMPETENZE &amp; PERSONALITÀ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1" name="Oval 97"/>
          <p:cNvSpPr/>
          <p:nvPr/>
        </p:nvSpPr>
        <p:spPr>
          <a:xfrm>
            <a:off x="2900447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2" name="Oval 97"/>
          <p:cNvSpPr/>
          <p:nvPr/>
        </p:nvSpPr>
        <p:spPr>
          <a:xfrm>
            <a:off x="3050976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3" name="Oval 97"/>
          <p:cNvSpPr/>
          <p:nvPr/>
        </p:nvSpPr>
        <p:spPr>
          <a:xfrm>
            <a:off x="3201505" y="81513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4" name="Oval 97"/>
          <p:cNvSpPr/>
          <p:nvPr/>
        </p:nvSpPr>
        <p:spPr>
          <a:xfrm>
            <a:off x="3352034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5" name="Oval 97"/>
          <p:cNvSpPr/>
          <p:nvPr/>
        </p:nvSpPr>
        <p:spPr>
          <a:xfrm>
            <a:off x="3502563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6" name="Oval 97"/>
          <p:cNvSpPr/>
          <p:nvPr/>
        </p:nvSpPr>
        <p:spPr>
          <a:xfrm>
            <a:off x="3653092" y="81513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7" name="Oval 97"/>
          <p:cNvSpPr/>
          <p:nvPr/>
        </p:nvSpPr>
        <p:spPr>
          <a:xfrm>
            <a:off x="3803621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8" name="Oval 97"/>
          <p:cNvSpPr/>
          <p:nvPr/>
        </p:nvSpPr>
        <p:spPr>
          <a:xfrm>
            <a:off x="3954150" y="8152237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9" name="Oval 97"/>
          <p:cNvSpPr/>
          <p:nvPr/>
        </p:nvSpPr>
        <p:spPr>
          <a:xfrm>
            <a:off x="4104679" y="8151392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0" name="Oval 97"/>
          <p:cNvSpPr/>
          <p:nvPr/>
        </p:nvSpPr>
        <p:spPr>
          <a:xfrm>
            <a:off x="4255208" y="8151391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1" name="Oval 97"/>
          <p:cNvSpPr/>
          <p:nvPr/>
        </p:nvSpPr>
        <p:spPr>
          <a:xfrm>
            <a:off x="2900447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2" name="Oval 97"/>
          <p:cNvSpPr/>
          <p:nvPr/>
        </p:nvSpPr>
        <p:spPr>
          <a:xfrm>
            <a:off x="3050976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3" name="Oval 97"/>
          <p:cNvSpPr/>
          <p:nvPr/>
        </p:nvSpPr>
        <p:spPr>
          <a:xfrm>
            <a:off x="3201505" y="857635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4" name="Oval 97"/>
          <p:cNvSpPr/>
          <p:nvPr/>
        </p:nvSpPr>
        <p:spPr>
          <a:xfrm>
            <a:off x="3352034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5" name="Oval 97"/>
          <p:cNvSpPr/>
          <p:nvPr/>
        </p:nvSpPr>
        <p:spPr>
          <a:xfrm>
            <a:off x="3502563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6" name="Oval 97"/>
          <p:cNvSpPr/>
          <p:nvPr/>
        </p:nvSpPr>
        <p:spPr>
          <a:xfrm>
            <a:off x="3653092" y="857635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7" name="Oval 97"/>
          <p:cNvSpPr/>
          <p:nvPr/>
        </p:nvSpPr>
        <p:spPr>
          <a:xfrm>
            <a:off x="3803621" y="857719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8" name="Oval 97"/>
          <p:cNvSpPr/>
          <p:nvPr/>
        </p:nvSpPr>
        <p:spPr>
          <a:xfrm>
            <a:off x="3954150" y="857719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9" name="Oval 97"/>
          <p:cNvSpPr/>
          <p:nvPr/>
        </p:nvSpPr>
        <p:spPr>
          <a:xfrm>
            <a:off x="4104679" y="8576351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0" name="Oval 97"/>
          <p:cNvSpPr/>
          <p:nvPr/>
        </p:nvSpPr>
        <p:spPr>
          <a:xfrm>
            <a:off x="4255208" y="8576350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1" name="Oval 97"/>
          <p:cNvSpPr/>
          <p:nvPr/>
        </p:nvSpPr>
        <p:spPr>
          <a:xfrm>
            <a:off x="2893149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2" name="Oval 97"/>
          <p:cNvSpPr/>
          <p:nvPr/>
        </p:nvSpPr>
        <p:spPr>
          <a:xfrm>
            <a:off x="3043678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3" name="Oval 97"/>
          <p:cNvSpPr/>
          <p:nvPr/>
        </p:nvSpPr>
        <p:spPr>
          <a:xfrm>
            <a:off x="3194207" y="899794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4" name="Oval 97"/>
          <p:cNvSpPr/>
          <p:nvPr/>
        </p:nvSpPr>
        <p:spPr>
          <a:xfrm>
            <a:off x="3344736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5" name="Oval 97"/>
          <p:cNvSpPr/>
          <p:nvPr/>
        </p:nvSpPr>
        <p:spPr>
          <a:xfrm>
            <a:off x="3495265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6" name="Oval 97"/>
          <p:cNvSpPr/>
          <p:nvPr/>
        </p:nvSpPr>
        <p:spPr>
          <a:xfrm>
            <a:off x="3645794" y="899794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7" name="Oval 97"/>
          <p:cNvSpPr/>
          <p:nvPr/>
        </p:nvSpPr>
        <p:spPr>
          <a:xfrm>
            <a:off x="3796323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8" name="Oval 97"/>
          <p:cNvSpPr/>
          <p:nvPr/>
        </p:nvSpPr>
        <p:spPr>
          <a:xfrm>
            <a:off x="3946852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9" name="Oval 97"/>
          <p:cNvSpPr/>
          <p:nvPr/>
        </p:nvSpPr>
        <p:spPr>
          <a:xfrm>
            <a:off x="4097381" y="899794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0" name="Oval 97"/>
          <p:cNvSpPr/>
          <p:nvPr/>
        </p:nvSpPr>
        <p:spPr>
          <a:xfrm>
            <a:off x="4247910" y="899794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1" name="Oval 97"/>
          <p:cNvSpPr/>
          <p:nvPr/>
        </p:nvSpPr>
        <p:spPr>
          <a:xfrm>
            <a:off x="5375739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2" name="Oval 97"/>
          <p:cNvSpPr/>
          <p:nvPr/>
        </p:nvSpPr>
        <p:spPr>
          <a:xfrm>
            <a:off x="5526268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3" name="Oval 97"/>
          <p:cNvSpPr/>
          <p:nvPr/>
        </p:nvSpPr>
        <p:spPr>
          <a:xfrm>
            <a:off x="5676797" y="815078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4" name="Oval 97"/>
          <p:cNvSpPr/>
          <p:nvPr/>
        </p:nvSpPr>
        <p:spPr>
          <a:xfrm>
            <a:off x="5827326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5" name="Oval 97"/>
          <p:cNvSpPr/>
          <p:nvPr/>
        </p:nvSpPr>
        <p:spPr>
          <a:xfrm>
            <a:off x="5977855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6" name="Oval 97"/>
          <p:cNvSpPr/>
          <p:nvPr/>
        </p:nvSpPr>
        <p:spPr>
          <a:xfrm>
            <a:off x="6128384" y="8150783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7" name="Oval 97"/>
          <p:cNvSpPr/>
          <p:nvPr/>
        </p:nvSpPr>
        <p:spPr>
          <a:xfrm>
            <a:off x="6278913" y="8151628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8" name="Oval 97"/>
          <p:cNvSpPr/>
          <p:nvPr/>
        </p:nvSpPr>
        <p:spPr>
          <a:xfrm>
            <a:off x="6429442" y="8151628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9" name="Oval 97"/>
          <p:cNvSpPr/>
          <p:nvPr/>
        </p:nvSpPr>
        <p:spPr>
          <a:xfrm>
            <a:off x="6579971" y="8150783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0" name="Oval 97"/>
          <p:cNvSpPr/>
          <p:nvPr/>
        </p:nvSpPr>
        <p:spPr>
          <a:xfrm>
            <a:off x="6730500" y="8150782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1" name="Oval 97"/>
          <p:cNvSpPr/>
          <p:nvPr/>
        </p:nvSpPr>
        <p:spPr>
          <a:xfrm>
            <a:off x="5375739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2" name="Oval 97"/>
          <p:cNvSpPr/>
          <p:nvPr/>
        </p:nvSpPr>
        <p:spPr>
          <a:xfrm>
            <a:off x="5526268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3" name="Oval 97"/>
          <p:cNvSpPr/>
          <p:nvPr/>
        </p:nvSpPr>
        <p:spPr>
          <a:xfrm>
            <a:off x="5676797" y="858785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4" name="Oval 97"/>
          <p:cNvSpPr/>
          <p:nvPr/>
        </p:nvSpPr>
        <p:spPr>
          <a:xfrm>
            <a:off x="5827326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5" name="Oval 97"/>
          <p:cNvSpPr/>
          <p:nvPr/>
        </p:nvSpPr>
        <p:spPr>
          <a:xfrm>
            <a:off x="5977855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6" name="Oval 97"/>
          <p:cNvSpPr/>
          <p:nvPr/>
        </p:nvSpPr>
        <p:spPr>
          <a:xfrm>
            <a:off x="6128384" y="858785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7" name="Oval 97"/>
          <p:cNvSpPr/>
          <p:nvPr/>
        </p:nvSpPr>
        <p:spPr>
          <a:xfrm>
            <a:off x="6278913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8" name="Oval 97"/>
          <p:cNvSpPr/>
          <p:nvPr/>
        </p:nvSpPr>
        <p:spPr>
          <a:xfrm>
            <a:off x="6429442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9" name="Oval 97"/>
          <p:cNvSpPr/>
          <p:nvPr/>
        </p:nvSpPr>
        <p:spPr>
          <a:xfrm>
            <a:off x="6579971" y="858785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0" name="Oval 97"/>
          <p:cNvSpPr/>
          <p:nvPr/>
        </p:nvSpPr>
        <p:spPr>
          <a:xfrm>
            <a:off x="6730500" y="8587855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1" name="Oval 97"/>
          <p:cNvSpPr/>
          <p:nvPr/>
        </p:nvSpPr>
        <p:spPr>
          <a:xfrm>
            <a:off x="5383249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2" name="Oval 97"/>
          <p:cNvSpPr/>
          <p:nvPr/>
        </p:nvSpPr>
        <p:spPr>
          <a:xfrm>
            <a:off x="5533778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3" name="Oval 97"/>
          <p:cNvSpPr/>
          <p:nvPr/>
        </p:nvSpPr>
        <p:spPr>
          <a:xfrm>
            <a:off x="5684307" y="900742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4" name="Oval 97"/>
          <p:cNvSpPr/>
          <p:nvPr/>
        </p:nvSpPr>
        <p:spPr>
          <a:xfrm>
            <a:off x="5834836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5" name="Oval 97"/>
          <p:cNvSpPr/>
          <p:nvPr/>
        </p:nvSpPr>
        <p:spPr>
          <a:xfrm>
            <a:off x="5985365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6" name="Oval 97"/>
          <p:cNvSpPr/>
          <p:nvPr/>
        </p:nvSpPr>
        <p:spPr>
          <a:xfrm>
            <a:off x="6135894" y="900742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7" name="Oval 97"/>
          <p:cNvSpPr/>
          <p:nvPr/>
        </p:nvSpPr>
        <p:spPr>
          <a:xfrm>
            <a:off x="6286423" y="9008265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8" name="Oval 97"/>
          <p:cNvSpPr/>
          <p:nvPr/>
        </p:nvSpPr>
        <p:spPr>
          <a:xfrm>
            <a:off x="6436952" y="9008265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9" name="Oval 97"/>
          <p:cNvSpPr/>
          <p:nvPr/>
        </p:nvSpPr>
        <p:spPr>
          <a:xfrm>
            <a:off x="6587481" y="9007420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0" name="Oval 97"/>
          <p:cNvSpPr/>
          <p:nvPr/>
        </p:nvSpPr>
        <p:spPr>
          <a:xfrm>
            <a:off x="6738010" y="9007419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211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876" y="9753892"/>
            <a:ext cx="273437" cy="150165"/>
          </a:xfrm>
          <a:prstGeom prst="rect">
            <a:avLst/>
          </a:prstGeom>
        </p:spPr>
      </p:pic>
      <p:pic>
        <p:nvPicPr>
          <p:cNvPr id="212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64489" y="9753478"/>
            <a:ext cx="273437" cy="150165"/>
          </a:xfrm>
          <a:prstGeom prst="rect">
            <a:avLst/>
          </a:prstGeom>
        </p:spPr>
      </p:pic>
      <p:sp>
        <p:nvSpPr>
          <p:cNvPr id="213" name="ZoneTexte 212"/>
          <p:cNvSpPr txBox="1"/>
          <p:nvPr/>
        </p:nvSpPr>
        <p:spPr>
          <a:xfrm>
            <a:off x="3135196" y="967212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LINGUE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4" name="TextBox 94"/>
          <p:cNvSpPr txBox="1"/>
          <p:nvPr/>
        </p:nvSpPr>
        <p:spPr>
          <a:xfrm>
            <a:off x="2898336" y="10096367"/>
            <a:ext cx="1858006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Inglese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5" name="TextBox 94"/>
          <p:cNvSpPr txBox="1"/>
          <p:nvPr/>
        </p:nvSpPr>
        <p:spPr>
          <a:xfrm>
            <a:off x="5342174" y="10096879"/>
            <a:ext cx="1858006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Francese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16" name="Connecteur droit 215"/>
          <p:cNvCxnSpPr/>
          <p:nvPr/>
        </p:nvCxnSpPr>
        <p:spPr>
          <a:xfrm>
            <a:off x="5358671" y="10390892"/>
            <a:ext cx="1858444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Oval 97"/>
          <p:cNvSpPr/>
          <p:nvPr/>
        </p:nvSpPr>
        <p:spPr>
          <a:xfrm>
            <a:off x="6467998" y="1034586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18" name="Connecteur droit 217"/>
          <p:cNvCxnSpPr/>
          <p:nvPr/>
        </p:nvCxnSpPr>
        <p:spPr>
          <a:xfrm>
            <a:off x="2911205" y="10390892"/>
            <a:ext cx="1858444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Oval 97"/>
          <p:cNvSpPr/>
          <p:nvPr/>
        </p:nvSpPr>
        <p:spPr>
          <a:xfrm>
            <a:off x="3541560" y="1034586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" y="10251848"/>
            <a:ext cx="2267382" cy="274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497139" y="10009174"/>
            <a:ext cx="215694" cy="6826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712833" y="9843103"/>
            <a:ext cx="215694" cy="8487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931276" y="9717756"/>
            <a:ext cx="215694" cy="97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284560" y="10133359"/>
            <a:ext cx="215694" cy="5541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2252178" y="5333351"/>
            <a:ext cx="5283440" cy="9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234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338" y="1447479"/>
            <a:ext cx="273437" cy="1501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5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64489" y="1447479"/>
            <a:ext cx="273437" cy="150165"/>
          </a:xfrm>
          <a:prstGeom prst="rect">
            <a:avLst/>
          </a:prstGeom>
        </p:spPr>
      </p:pic>
      <p:cxnSp>
        <p:nvCxnSpPr>
          <p:cNvPr id="236" name="Connecteur droit 235"/>
          <p:cNvCxnSpPr/>
          <p:nvPr/>
        </p:nvCxnSpPr>
        <p:spPr>
          <a:xfrm>
            <a:off x="2921204" y="1844212"/>
            <a:ext cx="0" cy="3347397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Oval 62"/>
          <p:cNvSpPr/>
          <p:nvPr/>
        </p:nvSpPr>
        <p:spPr>
          <a:xfrm>
            <a:off x="2872132" y="2700824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8" name="Oval 63"/>
          <p:cNvSpPr/>
          <p:nvPr/>
        </p:nvSpPr>
        <p:spPr>
          <a:xfrm>
            <a:off x="2872132" y="3571547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9" name="Oval 61"/>
          <p:cNvSpPr/>
          <p:nvPr/>
        </p:nvSpPr>
        <p:spPr>
          <a:xfrm>
            <a:off x="2886260" y="1840869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40" name="ZoneTexte 239"/>
          <p:cNvSpPr txBox="1"/>
          <p:nvPr/>
        </p:nvSpPr>
        <p:spPr>
          <a:xfrm>
            <a:off x="3137926" y="1364400"/>
            <a:ext cx="1811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ESPERIENZA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3137926" y="1762906"/>
            <a:ext cx="41173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  <a:latin typeface="+mj-lt"/>
              </a:rPr>
              <a:t>2010 - 2015 | </a:t>
            </a:r>
            <a:r>
              <a:rPr lang="en-US" sz="1000" b="1" dirty="0">
                <a:solidFill>
                  <a:srgbClr val="0070C0"/>
                </a:solidFill>
              </a:rPr>
              <a:t>POSIZIONE | SOCIETÀ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endParaRPr lang="fr-F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</a:rPr>
              <a:t>2010 - 2015 | POSIZIONE | SOCIETÀ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</a:rPr>
              <a:t>2010 - 2015 | POSIZIONE | SOCIETÀ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</a:rPr>
              <a:t>2010 - 2015 | POSIZIONE | SOCIETÀ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2" name="Oval 63"/>
          <p:cNvSpPr/>
          <p:nvPr/>
        </p:nvSpPr>
        <p:spPr>
          <a:xfrm>
            <a:off x="2872131" y="4374140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2262207" y="7257988"/>
            <a:ext cx="5283440" cy="9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2267383" y="9361194"/>
            <a:ext cx="5283440" cy="9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432985F-7B5E-1445-A4AE-6DF0843D8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73" y="4122073"/>
            <a:ext cx="1394227" cy="14830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388F531-FCA9-0F43-A5B0-C6D4BB6A4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50" y="6317354"/>
            <a:ext cx="245177" cy="2404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297B9DC6-8980-524B-9306-86AE21EA6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075" y="6911974"/>
            <a:ext cx="253452" cy="2584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EC66D20-74BC-A34C-94E8-EDA258BF6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193" y="7514022"/>
            <a:ext cx="269334" cy="2642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650749D9-BCAE-7B48-B51D-EF54E493B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48" y="8129013"/>
            <a:ext cx="249179" cy="2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307</Words>
  <Application>Microsoft Office PowerPoint</Application>
  <PresentationFormat>Personalizado</PresentationFormat>
  <Paragraphs>41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24</cp:revision>
  <dcterms:created xsi:type="dcterms:W3CDTF">2017-10-13T14:29:15Z</dcterms:created>
  <dcterms:modified xsi:type="dcterms:W3CDTF">2019-01-23T13:26:07Z</dcterms:modified>
</cp:coreProperties>
</file>