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8"/>
    <p:restoredTop sz="94661"/>
  </p:normalViewPr>
  <p:slideViewPr>
    <p:cSldViewPr snapToGrid="0" snapToObjects="1">
      <p:cViewPr>
        <p:scale>
          <a:sx n="98" d="100"/>
          <a:sy n="98" d="100"/>
        </p:scale>
        <p:origin x="1164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5F5B-118F-DF48-B98C-E2F14EEC349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90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-1437" y="0"/>
            <a:ext cx="2779653" cy="10691815"/>
          </a:xfrm>
          <a:prstGeom prst="rect">
            <a:avLst/>
          </a:prstGeom>
          <a:solidFill>
            <a:srgbClr val="405135"/>
          </a:solidFill>
          <a:ln>
            <a:solidFill>
              <a:srgbClr val="4051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716" y="2608182"/>
            <a:ext cx="2113960" cy="6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  <a:t>Julien</a:t>
            </a:r>
            <a:b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  <a:t>DUPEYSSO</a:t>
            </a:r>
            <a:b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1511" dirty="0" err="1">
                <a:solidFill>
                  <a:schemeClr val="bg1"/>
                </a:solidFill>
                <a:latin typeface="+mn-lt"/>
                <a:cs typeface="Akzidenz Grotesk BE Light"/>
              </a:rPr>
              <a:t>Titolo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Akzidenz Grotesk BE Light"/>
              </a:rPr>
              <a:t> </a:t>
            </a:r>
            <a:r>
              <a:rPr lang="en-US" sz="1511" dirty="0" err="1">
                <a:solidFill>
                  <a:schemeClr val="bg1"/>
                </a:solidFill>
                <a:latin typeface="+mn-lt"/>
                <a:cs typeface="Akzidenz Grotesk BE Light"/>
              </a:rPr>
              <a:t>della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Akzidenz Grotesk BE Light"/>
              </a:rPr>
              <a:t> </a:t>
            </a:r>
            <a:r>
              <a:rPr lang="en-US" sz="1511" dirty="0" err="1" smtClean="0">
                <a:solidFill>
                  <a:schemeClr val="bg1"/>
                </a:solidFill>
                <a:latin typeface="+mn-lt"/>
                <a:cs typeface="Akzidenz Grotesk BE Light"/>
              </a:rPr>
              <a:t>posizione</a:t>
            </a:r>
            <a:endParaRPr lang="en-US" sz="1511" dirty="0">
              <a:solidFill>
                <a:schemeClr val="bg1"/>
              </a:solidFill>
              <a:latin typeface="+mn-lt"/>
              <a:cs typeface="Akzidenz Grotesk BE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6081" y="4605081"/>
            <a:ext cx="1605230" cy="1225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295" dirty="0" smtClean="0">
                <a:solidFill>
                  <a:schemeClr val="bg1"/>
                </a:solidFill>
                <a:cs typeface="Akzidenz Grotesk BE"/>
              </a:rPr>
              <a:t>000 111 333</a:t>
            </a:r>
          </a:p>
          <a:p>
            <a:pPr algn="ctr">
              <a:lnSpc>
                <a:spcPct val="70000"/>
              </a:lnSpc>
            </a:pPr>
            <a:r>
              <a:rPr lang="en-US" sz="1295" dirty="0" smtClean="0">
                <a:solidFill>
                  <a:schemeClr val="bg1"/>
                </a:solidFill>
                <a:cs typeface="Akzidenz Grotesk BE"/>
              </a:rPr>
              <a:t>000 222 444</a:t>
            </a:r>
            <a:endParaRPr lang="en-US" sz="1295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name@mail.com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12 Street Name</a:t>
            </a:r>
          </a:p>
          <a:p>
            <a:pPr algn="ctr"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Roma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534" y="7715388"/>
            <a:ext cx="1956324" cy="17774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50" dirty="0" err="1">
                <a:solidFill>
                  <a:schemeClr val="bg1"/>
                </a:solidFill>
              </a:rPr>
              <a:t>Lorem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ipsum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dolor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sit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amet</a:t>
            </a:r>
            <a:r>
              <a:rPr lang="fr-FR" sz="1050" dirty="0">
                <a:solidFill>
                  <a:schemeClr val="bg1"/>
                </a:solidFill>
              </a:rPr>
              <a:t>, </a:t>
            </a:r>
            <a:r>
              <a:rPr lang="fr-FR" sz="1050" dirty="0" err="1">
                <a:solidFill>
                  <a:schemeClr val="bg1"/>
                </a:solidFill>
              </a:rPr>
              <a:t>consectetur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adipiscing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elit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Morbi</a:t>
            </a:r>
            <a:r>
              <a:rPr lang="fr-FR" sz="1050" dirty="0">
                <a:solidFill>
                  <a:schemeClr val="bg1"/>
                </a:solidFill>
              </a:rPr>
              <a:t> tristique </a:t>
            </a:r>
            <a:r>
              <a:rPr lang="fr-FR" sz="1050" dirty="0" err="1">
                <a:solidFill>
                  <a:schemeClr val="bg1"/>
                </a:solidFill>
              </a:rPr>
              <a:t>sapien</a:t>
            </a:r>
            <a:r>
              <a:rPr lang="fr-FR" sz="1050" dirty="0">
                <a:solidFill>
                  <a:schemeClr val="bg1"/>
                </a:solidFill>
              </a:rPr>
              <a:t> nec </a:t>
            </a:r>
            <a:r>
              <a:rPr lang="fr-FR" sz="1050" dirty="0" err="1">
                <a:solidFill>
                  <a:schemeClr val="bg1"/>
                </a:solidFill>
              </a:rPr>
              <a:t>nulla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rutrum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imperdiet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Nullam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faucibus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augue</a:t>
            </a:r>
            <a:r>
              <a:rPr lang="fr-FR" sz="1050" dirty="0">
                <a:solidFill>
                  <a:schemeClr val="bg1"/>
                </a:solidFill>
              </a:rPr>
              <a:t> id </a:t>
            </a:r>
            <a:r>
              <a:rPr lang="fr-FR" sz="1050" dirty="0" err="1">
                <a:solidFill>
                  <a:schemeClr val="bg1"/>
                </a:solidFill>
              </a:rPr>
              <a:t>velit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luctus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maximus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Interdum</a:t>
            </a:r>
            <a:r>
              <a:rPr lang="fr-FR" sz="1050" dirty="0">
                <a:solidFill>
                  <a:schemeClr val="bg1"/>
                </a:solidFill>
              </a:rPr>
              <a:t> et </a:t>
            </a:r>
            <a:r>
              <a:rPr lang="fr-FR" sz="1050" dirty="0" err="1">
                <a:solidFill>
                  <a:schemeClr val="bg1"/>
                </a:solidFill>
              </a:rPr>
              <a:t>malesuada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fames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ac</a:t>
            </a:r>
            <a:r>
              <a:rPr lang="fr-FR" sz="1050" dirty="0">
                <a:solidFill>
                  <a:schemeClr val="bg1"/>
                </a:solidFill>
              </a:rPr>
              <a:t> ante </a:t>
            </a:r>
            <a:r>
              <a:rPr lang="fr-FR" sz="1050" dirty="0" err="1">
                <a:solidFill>
                  <a:schemeClr val="bg1"/>
                </a:solidFill>
              </a:rPr>
              <a:t>ipsum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primis</a:t>
            </a:r>
            <a:r>
              <a:rPr lang="fr-FR" sz="1050" dirty="0">
                <a:solidFill>
                  <a:schemeClr val="bg1"/>
                </a:solidFill>
              </a:rPr>
              <a:t> in </a:t>
            </a:r>
            <a:r>
              <a:rPr lang="fr-FR" sz="1050" dirty="0" err="1">
                <a:solidFill>
                  <a:schemeClr val="bg1"/>
                </a:solidFill>
              </a:rPr>
              <a:t>faucibus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Etiam</a:t>
            </a:r>
            <a:r>
              <a:rPr lang="fr-FR" sz="1050" dirty="0">
                <a:solidFill>
                  <a:schemeClr val="bg1"/>
                </a:solidFill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</a:rPr>
              <a:t>luctus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posuere</a:t>
            </a:r>
            <a:r>
              <a:rPr lang="fr-FR" sz="1050" dirty="0">
                <a:solidFill>
                  <a:schemeClr val="bg1"/>
                </a:solidFill>
              </a:rPr>
              <a:t>, </a:t>
            </a:r>
            <a:r>
              <a:rPr lang="fr-FR" sz="1050" dirty="0" err="1">
                <a:solidFill>
                  <a:schemeClr val="bg1"/>
                </a:solidFill>
              </a:rPr>
              <a:t>odio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enim</a:t>
            </a:r>
            <a:r>
              <a:rPr lang="fr-FR" sz="1050" dirty="0">
                <a:solidFill>
                  <a:schemeClr val="bg1"/>
                </a:solidFill>
              </a:rPr>
              <a:t> semper </a:t>
            </a:r>
            <a:r>
              <a:rPr lang="fr-FR" sz="1050" dirty="0" err="1">
                <a:solidFill>
                  <a:schemeClr val="bg1"/>
                </a:solidFill>
              </a:rPr>
              <a:t>tortor</a:t>
            </a:r>
            <a:r>
              <a:rPr lang="fr-FR" sz="1050" dirty="0">
                <a:solidFill>
                  <a:schemeClr val="bg1"/>
                </a:solidFill>
              </a:rPr>
              <a:t>, id </a:t>
            </a:r>
            <a:r>
              <a:rPr lang="fr-FR" sz="1050" dirty="0" err="1">
                <a:solidFill>
                  <a:schemeClr val="bg1"/>
                </a:solidFill>
              </a:rPr>
              <a:t>eleifend</a:t>
            </a:r>
            <a:r>
              <a:rPr lang="fr-FR" sz="1050" dirty="0">
                <a:solidFill>
                  <a:schemeClr val="bg1"/>
                </a:solidFill>
              </a:rPr>
              <a:t> mi ante vitae ex. Sed </a:t>
            </a:r>
            <a:r>
              <a:rPr lang="fr-FR" sz="1050" dirty="0" err="1">
                <a:solidFill>
                  <a:schemeClr val="bg1"/>
                </a:solidFill>
              </a:rPr>
              <a:t>molestie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varius</a:t>
            </a:r>
            <a:r>
              <a:rPr lang="fr-FR" sz="1050" dirty="0">
                <a:solidFill>
                  <a:schemeClr val="bg1"/>
                </a:solidFill>
              </a:rPr>
              <a:t> erat a </a:t>
            </a:r>
            <a:r>
              <a:rPr lang="fr-FR" sz="1050" dirty="0" err="1">
                <a:solidFill>
                  <a:schemeClr val="bg1"/>
                </a:solidFill>
              </a:rPr>
              <a:t>aliquet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3226" y="7267110"/>
            <a:ext cx="970940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spc="324" dirty="0" smtClean="0">
                <a:solidFill>
                  <a:schemeClr val="bg1"/>
                </a:solidFill>
                <a:cs typeface="Akzidenz Grotesk BE Md"/>
              </a:rPr>
              <a:t>PROFILO</a:t>
            </a:r>
            <a:endParaRPr lang="en-US" sz="1295" spc="324" dirty="0">
              <a:solidFill>
                <a:schemeClr val="bg1"/>
              </a:solidFill>
              <a:cs typeface="Akzidenz Grotesk BE Md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39039" y="3537684"/>
            <a:ext cx="1949183" cy="1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39" y="3823582"/>
            <a:ext cx="503824" cy="50382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 flipV="1">
            <a:off x="539039" y="6081743"/>
            <a:ext cx="1949183" cy="1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313" y="6461475"/>
            <a:ext cx="490905" cy="50895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146066" y="2119579"/>
            <a:ext cx="3939246" cy="23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1" spc="324" dirty="0" smtClean="0">
                <a:solidFill>
                  <a:srgbClr val="948A54"/>
                </a:solidFill>
                <a:cs typeface="Akzidenz Grotesk BE Md"/>
              </a:rPr>
              <a:t>ESPERIENZA</a:t>
            </a:r>
            <a:endParaRPr lang="en-US" sz="1511" spc="324" dirty="0">
              <a:solidFill>
                <a:srgbClr val="948A54"/>
              </a:solidFill>
              <a:cs typeface="Akzidenz Grotesk BE M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53322" y="287475"/>
            <a:ext cx="970940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err="1" smtClean="0">
                <a:solidFill>
                  <a:schemeClr val="bg2">
                    <a:lumMod val="50000"/>
                  </a:schemeClr>
                </a:solidFill>
                <a:cs typeface="Akzidenz Grotesk BE Md"/>
              </a:rPr>
              <a:t>Competenze</a:t>
            </a:r>
            <a:endParaRPr lang="en-US" sz="1295" dirty="0">
              <a:solidFill>
                <a:schemeClr val="bg2">
                  <a:lumMod val="50000"/>
                </a:schemeClr>
              </a:solidFill>
              <a:cs typeface="Akzidenz Grotesk BE M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61594" y="672758"/>
            <a:ext cx="1599092" cy="941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Windows / </a:t>
            </a: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MacOS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Photoshop CS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PHP MySQL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Microsoft Office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Software </a:t>
            </a:r>
            <a:r>
              <a:rPr lang="en-US" sz="971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di </a:t>
            </a: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contabilità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5902" y="287475"/>
            <a:ext cx="2289109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err="1" smtClean="0">
                <a:solidFill>
                  <a:schemeClr val="bg2">
                    <a:lumMod val="50000"/>
                  </a:schemeClr>
                </a:solidFill>
                <a:cs typeface="Futura"/>
              </a:rPr>
              <a:t>Personalità</a:t>
            </a:r>
            <a:endParaRPr lang="en-US" sz="1295" dirty="0">
              <a:solidFill>
                <a:schemeClr val="bg2">
                  <a:lumMod val="50000"/>
                </a:schemeClr>
              </a:solidFill>
              <a:cs typeface="Futur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45760" y="669688"/>
            <a:ext cx="1886791" cy="10525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Creativo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Innovatore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Cordiale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Leader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Organizzato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843808" y="1866505"/>
            <a:ext cx="4646367" cy="0"/>
          </a:xfrm>
          <a:prstGeom prst="line">
            <a:avLst/>
          </a:prstGeom>
          <a:ln w="6350" cmpd="sng">
            <a:solidFill>
              <a:schemeClr val="bg2">
                <a:lumMod val="50000"/>
              </a:schemeClr>
            </a:solidFill>
            <a:prstDash val="solid"/>
          </a:ln>
          <a:effectLst>
            <a:outerShdw blurRad="50800" dist="25400" dir="2700000" sx="72000" sy="72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879502" y="7600233"/>
            <a:ext cx="4646367" cy="0"/>
          </a:xfrm>
          <a:prstGeom prst="line">
            <a:avLst/>
          </a:prstGeom>
          <a:ln w="6350" cmpd="sng">
            <a:solidFill>
              <a:schemeClr val="bg2">
                <a:lumMod val="50000"/>
              </a:schemeClr>
            </a:solidFill>
            <a:prstDash val="solid"/>
          </a:ln>
          <a:effectLst>
            <a:outerShdw blurRad="50800" dist="25400" dir="2700000" sx="72000" sy="72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835641" y="9492796"/>
            <a:ext cx="4724034" cy="1199017"/>
            <a:chOff x="2674084" y="8836937"/>
            <a:chExt cx="4199488" cy="109220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674084" y="8836937"/>
              <a:ext cx="1056727" cy="1092204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3718837" y="8836937"/>
              <a:ext cx="1056727" cy="1092204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4767841" y="8836937"/>
              <a:ext cx="1056727" cy="1092204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5816845" y="8836937"/>
              <a:ext cx="1056727" cy="1092204"/>
            </a:xfrm>
            <a:prstGeom prst="rect">
              <a:avLst/>
            </a:prstGeom>
          </p:spPr>
        </p:pic>
      </p:grpSp>
      <p:sp>
        <p:nvSpPr>
          <p:cNvPr id="64" name="TextBox 63"/>
          <p:cNvSpPr txBox="1"/>
          <p:nvPr/>
        </p:nvSpPr>
        <p:spPr>
          <a:xfrm>
            <a:off x="3161594" y="7933369"/>
            <a:ext cx="3273754" cy="23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1" spc="324" dirty="0" smtClean="0">
                <a:solidFill>
                  <a:srgbClr val="948A54"/>
                </a:solidFill>
                <a:cs typeface="Akzidenz Grotesk BE Md"/>
              </a:rPr>
              <a:t>FORMAZIONE</a:t>
            </a:r>
            <a:endParaRPr lang="en-US" sz="1511" spc="324" dirty="0">
              <a:solidFill>
                <a:srgbClr val="948A54"/>
              </a:solidFill>
              <a:cs typeface="Akzidenz Grotesk BE Md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6081" y="491894"/>
            <a:ext cx="1441090" cy="1373106"/>
          </a:xfrm>
          <a:prstGeom prst="rect">
            <a:avLst/>
          </a:prstGeom>
          <a:solidFill>
            <a:srgbClr val="43542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54"/>
          <a:stretch/>
        </p:blipFill>
        <p:spPr>
          <a:xfrm>
            <a:off x="815575" y="602311"/>
            <a:ext cx="1193533" cy="1195312"/>
          </a:xfrm>
          <a:prstGeom prst="rect">
            <a:avLst/>
          </a:prstGeom>
        </p:spPr>
      </p:pic>
      <p:sp>
        <p:nvSpPr>
          <p:cNvPr id="38" name="object 40"/>
          <p:cNvSpPr txBox="1"/>
          <p:nvPr/>
        </p:nvSpPr>
        <p:spPr>
          <a:xfrm>
            <a:off x="3182506" y="2598458"/>
            <a:ext cx="4052795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object 108"/>
          <p:cNvSpPr txBox="1"/>
          <p:nvPr/>
        </p:nvSpPr>
        <p:spPr>
          <a:xfrm>
            <a:off x="3146066" y="8388314"/>
            <a:ext cx="419812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435429"/>
                </a:solidFill>
              </a:rPr>
              <a:t>2012 –  </a:t>
            </a:r>
            <a:r>
              <a:rPr lang="fr-FR" sz="1000" b="1" dirty="0">
                <a:solidFill>
                  <a:srgbClr val="435429"/>
                </a:solidFill>
              </a:rPr>
              <a:t>LAUREA 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 smtClean="0">
                <a:solidFill>
                  <a:srgbClr val="435429"/>
                </a:solidFill>
              </a:rPr>
              <a:t>2012 </a:t>
            </a:r>
            <a:r>
              <a:rPr lang="fr-FR" sz="1000" b="1" dirty="0">
                <a:solidFill>
                  <a:srgbClr val="435429"/>
                </a:solidFill>
              </a:rPr>
              <a:t>–  </a:t>
            </a:r>
            <a:r>
              <a:rPr lang="fr-FR" sz="1000" b="1" dirty="0">
                <a:solidFill>
                  <a:srgbClr val="435429"/>
                </a:solidFill>
              </a:rPr>
              <a:t>LAUREA 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cs typeface="Proxima Nova 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435429"/>
                </a:solidFill>
              </a:rPr>
              <a:t>2012 –  </a:t>
            </a:r>
            <a:r>
              <a:rPr lang="fr-FR" sz="1000" b="1" dirty="0">
                <a:solidFill>
                  <a:srgbClr val="435429"/>
                </a:solidFill>
              </a:rPr>
              <a:t>LAUREA 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08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428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Calibri</vt:lpstr>
      <vt:lpstr>Calibri Light</vt:lpstr>
      <vt:lpstr>Futura</vt:lpstr>
      <vt:lpstr>Proxima Nova Lt</vt:lpstr>
      <vt:lpstr>Thème Office</vt:lpstr>
      <vt:lpstr>Julien DUPEYSSO Titolo della posizione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2017-10-06T15:34:44Z</dcterms:created>
  <dcterms:modified xsi:type="dcterms:W3CDTF">2019-01-16T22:30:11Z</dcterms:modified>
</cp:coreProperties>
</file>