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00"/>
    <p:restoredTop sz="94661"/>
  </p:normalViewPr>
  <p:slideViewPr>
    <p:cSldViewPr snapToGrid="0" snapToObjects="1">
      <p:cViewPr>
        <p:scale>
          <a:sx n="91" d="100"/>
          <a:sy n="91" d="100"/>
        </p:scale>
        <p:origin x="1362" y="-18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44F1EE-CB14-BB4B-84A7-DC638ADC0FA1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1042D-43CF-2E4C-9D1B-CEEE5F5DA53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5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826" y="0"/>
            <a:ext cx="7402023" cy="2404637"/>
          </a:xfrm>
          <a:prstGeom prst="rect">
            <a:avLst/>
          </a:prstGeom>
          <a:solidFill>
            <a:srgbClr val="06051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/>
          </a:p>
        </p:txBody>
      </p:sp>
      <p:sp>
        <p:nvSpPr>
          <p:cNvPr id="52" name="TextBox 51"/>
          <p:cNvSpPr txBox="1"/>
          <p:nvPr/>
        </p:nvSpPr>
        <p:spPr>
          <a:xfrm>
            <a:off x="5517851" y="913477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rgbClr val="FFFFFF"/>
                </a:solidFill>
                <a:cs typeface="Akzidenz Grotesk BE Light"/>
              </a:rPr>
              <a:t>000 111 333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8826" y="2320199"/>
            <a:ext cx="7402023" cy="13239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4" name="TextBox 83"/>
          <p:cNvSpPr txBox="1"/>
          <p:nvPr/>
        </p:nvSpPr>
        <p:spPr>
          <a:xfrm>
            <a:off x="639861" y="2606454"/>
            <a:ext cx="6346235" cy="58156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b="1" dirty="0" smtClean="0">
                <a:solidFill>
                  <a:srgbClr val="00B0F0"/>
                </a:solidFill>
                <a:cs typeface="Akzidenz Grotesk BE"/>
              </a:rPr>
              <a:t>PROFILO</a:t>
            </a:r>
            <a:endParaRPr lang="en-US" sz="1079" b="1" dirty="0">
              <a:solidFill>
                <a:srgbClr val="00B0F0"/>
              </a:solidFill>
              <a:cs typeface="Akzidenz Grotesk BE"/>
            </a:endParaRPr>
          </a:p>
          <a:p>
            <a:pPr defTabSz="685800">
              <a:defRPr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Interdum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et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malesuada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fames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ac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ante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primis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in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Etiam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bibendum, ante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posuere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odio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enim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semper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tortor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eleifend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mi ante vitae ex. Sed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molestie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varius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erat a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aliquet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cxnSp>
        <p:nvCxnSpPr>
          <p:cNvPr id="85" name="Straight Connector 84"/>
          <p:cNvCxnSpPr/>
          <p:nvPr/>
        </p:nvCxnSpPr>
        <p:spPr>
          <a:xfrm>
            <a:off x="4901593" y="730853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/>
          <p:nvPr/>
        </p:nvCxnSpPr>
        <p:spPr>
          <a:xfrm>
            <a:off x="5073886" y="4625767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5517851" y="422534"/>
            <a:ext cx="1741520" cy="36535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12 Street Name</a:t>
            </a:r>
          </a:p>
          <a:p>
            <a:pPr>
              <a:lnSpc>
                <a:spcPct val="110000"/>
              </a:lnSpc>
            </a:pPr>
            <a:r>
              <a:rPr lang="en-US" sz="1079" dirty="0" smtClean="0">
                <a:solidFill>
                  <a:schemeClr val="bg1"/>
                </a:solidFill>
                <a:cs typeface="Akzidenz Grotesk BE"/>
              </a:rPr>
              <a:t>Roma</a:t>
            </a:r>
            <a:endParaRPr lang="en-US" sz="1079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71" name="TextBox 70"/>
          <p:cNvSpPr txBox="1"/>
          <p:nvPr/>
        </p:nvSpPr>
        <p:spPr>
          <a:xfrm>
            <a:off x="5517851" y="1485983"/>
            <a:ext cx="1584480" cy="122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smtClean="0">
                <a:solidFill>
                  <a:schemeClr val="bg1"/>
                </a:solidFill>
                <a:cs typeface="Akzidenz Grotesk BE"/>
              </a:rPr>
              <a:t>name@mail.com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pic>
        <p:nvPicPr>
          <p:cNvPr id="72" name="Picture 7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754" y="948943"/>
            <a:ext cx="218381" cy="21838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05457" y="1463839"/>
            <a:ext cx="233828" cy="15968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05458" y="500257"/>
            <a:ext cx="254116" cy="254116"/>
          </a:xfrm>
          <a:prstGeom prst="rect">
            <a:avLst/>
          </a:prstGeom>
        </p:spPr>
      </p:pic>
      <p:sp>
        <p:nvSpPr>
          <p:cNvPr id="74" name="TextBox 73"/>
          <p:cNvSpPr txBox="1"/>
          <p:nvPr/>
        </p:nvSpPr>
        <p:spPr>
          <a:xfrm>
            <a:off x="5517851" y="1113702"/>
            <a:ext cx="1584480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rgbClr val="FFFFFF"/>
                </a:solidFill>
                <a:cs typeface="Akzidenz Grotesk BE Light"/>
              </a:rPr>
              <a:t>000 222 444</a:t>
            </a:r>
            <a:endParaRPr lang="en-US" sz="1079" dirty="0">
              <a:solidFill>
                <a:schemeClr val="tx1">
                  <a:lumMod val="65000"/>
                  <a:lumOff val="35000"/>
                </a:schemeClr>
              </a:solidFill>
              <a:cs typeface="Akzidenz Grotesk BE Light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2160821" y="3840181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endParaRPr lang="fr-FR" sz="900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639861" y="3589890"/>
            <a:ext cx="2618269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ESPERIENZA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0349" y="3541122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10" name="Straight Connector 109"/>
          <p:cNvCxnSpPr/>
          <p:nvPr/>
        </p:nvCxnSpPr>
        <p:spPr>
          <a:xfrm>
            <a:off x="606719" y="7445160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39862" y="6215860"/>
            <a:ext cx="2078244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FORMAZIONE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70349" y="6179229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16" name="TextBox 115"/>
          <p:cNvSpPr txBox="1"/>
          <p:nvPr/>
        </p:nvSpPr>
        <p:spPr>
          <a:xfrm>
            <a:off x="639863" y="7694864"/>
            <a:ext cx="2275724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PERSONALITÀ &amp; LINGUE</a:t>
            </a:r>
            <a:endParaRPr lang="en-US" sz="1295" spc="324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70349" y="7658233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20" name="Straight Connector 119"/>
          <p:cNvCxnSpPr/>
          <p:nvPr/>
        </p:nvCxnSpPr>
        <p:spPr>
          <a:xfrm>
            <a:off x="639862" y="9014070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639863" y="9232955"/>
            <a:ext cx="1561416" cy="11958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60000"/>
              </a:lnSpc>
            </a:pPr>
            <a:r>
              <a:rPr lang="en-US" sz="1295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ller"/>
              </a:rPr>
              <a:t>COMPETENZE</a:t>
            </a:r>
            <a:endParaRPr lang="en-US" sz="1295" dirty="0">
              <a:solidFill>
                <a:schemeClr val="tx1">
                  <a:lumMod val="50000"/>
                  <a:lumOff val="50000"/>
                </a:schemeClr>
              </a:solidFill>
              <a:cs typeface="Aller"/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70349" y="9196324"/>
            <a:ext cx="285939" cy="159933"/>
          </a:xfrm>
          <a:prstGeom prst="rect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4" name="Rectangle 123"/>
          <p:cNvSpPr/>
          <p:nvPr/>
        </p:nvSpPr>
        <p:spPr>
          <a:xfrm>
            <a:off x="668246" y="9499880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5" name="Rectangle 124"/>
          <p:cNvSpPr/>
          <p:nvPr/>
        </p:nvSpPr>
        <p:spPr>
          <a:xfrm>
            <a:off x="668246" y="9831478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26" name="Rectangle 125"/>
          <p:cNvSpPr/>
          <p:nvPr/>
        </p:nvSpPr>
        <p:spPr>
          <a:xfrm>
            <a:off x="674543" y="10149760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cxnSp>
        <p:nvCxnSpPr>
          <p:cNvPr id="141" name="Straight Connector 140"/>
          <p:cNvCxnSpPr/>
          <p:nvPr/>
        </p:nvCxnSpPr>
        <p:spPr>
          <a:xfrm>
            <a:off x="639862" y="6016659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/>
          <p:nvPr/>
        </p:nvCxnSpPr>
        <p:spPr>
          <a:xfrm>
            <a:off x="639862" y="3388931"/>
            <a:ext cx="6346235" cy="0"/>
          </a:xfrm>
          <a:prstGeom prst="line">
            <a:avLst/>
          </a:prstGeom>
          <a:ln w="3175" cmpd="sng">
            <a:solidFill>
              <a:schemeClr val="bg1">
                <a:lumMod val="50000"/>
              </a:schemeClr>
            </a:solidFill>
            <a:prstDash val="solid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13078" y="1807236"/>
            <a:ext cx="239532" cy="239532"/>
          </a:xfrm>
          <a:prstGeom prst="rect">
            <a:avLst/>
          </a:prstGeom>
        </p:spPr>
      </p:pic>
      <p:sp>
        <p:nvSpPr>
          <p:cNvPr id="143" name="TextBox 142"/>
          <p:cNvSpPr txBox="1"/>
          <p:nvPr/>
        </p:nvSpPr>
        <p:spPr>
          <a:xfrm>
            <a:off x="5517851" y="1857583"/>
            <a:ext cx="1584480" cy="1220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70000"/>
              </a:lnSpc>
            </a:pPr>
            <a:r>
              <a:rPr lang="en-US" sz="1133" dirty="0" smtClean="0">
                <a:solidFill>
                  <a:schemeClr val="bg1"/>
                </a:solidFill>
                <a:cs typeface="Akzidenz Grotesk BE"/>
              </a:rPr>
              <a:t>Facebook.com/name</a:t>
            </a:r>
            <a:endParaRPr lang="en-US" sz="1133" dirty="0">
              <a:solidFill>
                <a:schemeClr val="bg1"/>
              </a:solidFill>
              <a:cs typeface="Akzidenz Grotesk BE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4040796" y="9484440"/>
            <a:ext cx="1072282" cy="24429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5" name="Rectangle 144"/>
          <p:cNvSpPr/>
          <p:nvPr/>
        </p:nvSpPr>
        <p:spPr>
          <a:xfrm>
            <a:off x="4040796" y="9816957"/>
            <a:ext cx="1536359" cy="2442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6" name="Rectangle 145"/>
          <p:cNvSpPr/>
          <p:nvPr/>
        </p:nvSpPr>
        <p:spPr>
          <a:xfrm>
            <a:off x="4040796" y="10160691"/>
            <a:ext cx="558228" cy="2442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pic>
        <p:nvPicPr>
          <p:cNvPr id="66" name="Image 65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41" r="2995"/>
          <a:stretch/>
        </p:blipFill>
        <p:spPr>
          <a:xfrm>
            <a:off x="430005" y="200128"/>
            <a:ext cx="1915629" cy="192082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67" name="ZoneTexte 66"/>
          <p:cNvSpPr txBox="1"/>
          <p:nvPr/>
        </p:nvSpPr>
        <p:spPr>
          <a:xfrm>
            <a:off x="2595938" y="505257"/>
            <a:ext cx="15134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400" dirty="0" smtClean="0">
                <a:solidFill>
                  <a:schemeClr val="bg1"/>
                </a:solidFill>
              </a:rPr>
              <a:t>Nathalie</a:t>
            </a:r>
          </a:p>
          <a:p>
            <a:r>
              <a:rPr lang="fr-FR" sz="2400" dirty="0" smtClean="0">
                <a:solidFill>
                  <a:srgbClr val="00B0F0"/>
                </a:solidFill>
              </a:rPr>
              <a:t>FRONTONI</a:t>
            </a:r>
            <a:endParaRPr lang="fr-FR" sz="2400" dirty="0">
              <a:solidFill>
                <a:srgbClr val="00B0F0"/>
              </a:solidFill>
            </a:endParaRPr>
          </a:p>
        </p:txBody>
      </p:sp>
      <p:cxnSp>
        <p:nvCxnSpPr>
          <p:cNvPr id="3" name="Connecteur droit 2"/>
          <p:cNvCxnSpPr/>
          <p:nvPr/>
        </p:nvCxnSpPr>
        <p:spPr>
          <a:xfrm>
            <a:off x="78826" y="2453853"/>
            <a:ext cx="7402023" cy="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9063" y="3798837"/>
            <a:ext cx="1367417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 smtClean="0">
                <a:solidFill>
                  <a:srgbClr val="548CD3"/>
                </a:solidFill>
                <a:ea typeface="Arial" charset="0"/>
                <a:cs typeface="Arial" charset="0"/>
              </a:rPr>
              <a:t>POSIZIONE</a:t>
            </a:r>
          </a:p>
          <a:p>
            <a:r>
              <a:rPr lang="en-US" sz="900" dirty="0" err="1" smtClean="0">
                <a:solidFill>
                  <a:srgbClr val="548CD3"/>
                </a:solidFill>
                <a:ea typeface="Arial" charset="0"/>
                <a:cs typeface="Arial" charset="0"/>
              </a:rPr>
              <a:t>Società</a:t>
            </a:r>
            <a:endParaRPr lang="en-US" sz="900" dirty="0" smtClean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73" name="Straight Connector 85"/>
          <p:cNvCxnSpPr/>
          <p:nvPr/>
        </p:nvCxnSpPr>
        <p:spPr>
          <a:xfrm>
            <a:off x="5073886" y="5333400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5" name="TextBox 76"/>
          <p:cNvSpPr txBox="1"/>
          <p:nvPr/>
        </p:nvSpPr>
        <p:spPr>
          <a:xfrm>
            <a:off x="2160821" y="4547814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549063" y="4506470"/>
            <a:ext cx="136741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POSIZIONE</a:t>
            </a:r>
            <a:endParaRPr lang="en-US" sz="1100" b="1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Società</a:t>
            </a:r>
            <a:endParaRPr lang="en-US" sz="900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cxnSp>
        <p:nvCxnSpPr>
          <p:cNvPr id="80" name="Straight Connector 85"/>
          <p:cNvCxnSpPr/>
          <p:nvPr/>
        </p:nvCxnSpPr>
        <p:spPr>
          <a:xfrm>
            <a:off x="4901593" y="6073298"/>
            <a:ext cx="2579255" cy="0"/>
          </a:xfrm>
          <a:prstGeom prst="line">
            <a:avLst/>
          </a:prstGeom>
          <a:ln w="3175" cmpd="sng">
            <a:solidFill>
              <a:schemeClr val="bg1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1" name="TextBox 76"/>
          <p:cNvSpPr txBox="1"/>
          <p:nvPr/>
        </p:nvSpPr>
        <p:spPr>
          <a:xfrm>
            <a:off x="2160821" y="5281182"/>
            <a:ext cx="4659140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Morbi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tristique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sapien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nec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rutrum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imperdiet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Nullam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faucibus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augue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id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velit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luctus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maximus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49063" y="5239838"/>
            <a:ext cx="1367417" cy="5386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dirty="0">
                <a:solidFill>
                  <a:srgbClr val="548CD3"/>
                </a:solidFill>
                <a:ea typeface="Arial" charset="0"/>
                <a:cs typeface="Arial" charset="0"/>
              </a:rPr>
              <a:t>POSIZIONE</a:t>
            </a:r>
            <a:endParaRPr lang="en-US" sz="1100" b="1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err="1">
                <a:solidFill>
                  <a:srgbClr val="548CD3"/>
                </a:solidFill>
                <a:ea typeface="Arial" charset="0"/>
                <a:cs typeface="Arial" charset="0"/>
              </a:rPr>
              <a:t>Società</a:t>
            </a:r>
            <a:endParaRPr lang="en-US" sz="900" dirty="0">
              <a:solidFill>
                <a:srgbClr val="548CD3"/>
              </a:solidFill>
              <a:ea typeface="Arial" charset="0"/>
              <a:cs typeface="Arial" charset="0"/>
            </a:endParaRPr>
          </a:p>
          <a:p>
            <a:r>
              <a:rPr lang="en-US" sz="900" dirty="0" smtClean="0">
                <a:solidFill>
                  <a:srgbClr val="548CD3"/>
                </a:solidFill>
                <a:ea typeface="Arial" charset="0"/>
                <a:cs typeface="Arial" charset="0"/>
              </a:rPr>
              <a:t>2000 </a:t>
            </a:r>
            <a:r>
              <a:rPr lang="en-US" sz="900" dirty="0">
                <a:solidFill>
                  <a:srgbClr val="548CD3"/>
                </a:solidFill>
                <a:ea typeface="Arial" charset="0"/>
                <a:cs typeface="Arial" charset="0"/>
              </a:rPr>
              <a:t>– 2003</a:t>
            </a:r>
            <a:endParaRPr lang="fr-FR" sz="900" dirty="0">
              <a:solidFill>
                <a:srgbClr val="548CD3"/>
              </a:solidFill>
              <a:ea typeface="Arial" charset="0"/>
              <a:cs typeface="Arial" charset="0"/>
            </a:endParaRPr>
          </a:p>
        </p:txBody>
      </p:sp>
      <p:sp>
        <p:nvSpPr>
          <p:cNvPr id="83" name="object 108"/>
          <p:cNvSpPr txBox="1"/>
          <p:nvPr/>
        </p:nvSpPr>
        <p:spPr>
          <a:xfrm>
            <a:off x="639862" y="6463758"/>
            <a:ext cx="134633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548CD3"/>
                </a:solidFill>
              </a:rPr>
              <a:t>LAUREA | 2002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rgbClr val="548CD3"/>
                </a:solidFill>
              </a:rPr>
              <a:t>Università</a:t>
            </a:r>
            <a:endParaRPr lang="fr-FR" sz="900" dirty="0" smtClean="0">
              <a:solidFill>
                <a:srgbClr val="548CD3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2201279" y="9497957"/>
            <a:ext cx="6335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InDesign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7" name="ZoneTexte 86"/>
          <p:cNvSpPr txBox="1"/>
          <p:nvPr/>
        </p:nvSpPr>
        <p:spPr>
          <a:xfrm>
            <a:off x="1743017" y="9815034"/>
            <a:ext cx="9044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Photoshop CS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1204387" y="10147837"/>
            <a:ext cx="6912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Office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111006" y="9478917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Windows /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</a:t>
            </a:r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acOS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5545010" y="9815034"/>
            <a:ext cx="120808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MS Word / Excel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4599024" y="10160691"/>
            <a:ext cx="196414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Contabilità</a:t>
            </a:r>
            <a:r>
              <a:rPr lang="fr-FR" sz="1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/ </a:t>
            </a:r>
            <a:r>
              <a:rPr lang="fr-FR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Amministrazione</a:t>
            </a:r>
            <a:r>
              <a:rPr lang="fr-FR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2052986" y="6423164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93" name="object 108"/>
          <p:cNvSpPr txBox="1"/>
          <p:nvPr/>
        </p:nvSpPr>
        <p:spPr>
          <a:xfrm>
            <a:off x="639861" y="6832935"/>
            <a:ext cx="1346336" cy="2923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>
                <a:solidFill>
                  <a:srgbClr val="548CD3"/>
                </a:solidFill>
              </a:rPr>
              <a:t>LAUREA | </a:t>
            </a:r>
            <a:r>
              <a:rPr lang="fr-FR" sz="1000" b="1" dirty="0">
                <a:solidFill>
                  <a:srgbClr val="548CD3"/>
                </a:solidFill>
              </a:rPr>
              <a:t>2002</a:t>
            </a:r>
          </a:p>
          <a:p>
            <a:pPr defTabSz="685800">
              <a:defRPr/>
            </a:pPr>
            <a:r>
              <a:rPr lang="fr-FR" sz="900" dirty="0" err="1" smtClean="0">
                <a:solidFill>
                  <a:srgbClr val="548CD3"/>
                </a:solidFill>
              </a:rPr>
              <a:t>Università</a:t>
            </a:r>
            <a:endParaRPr lang="fr-FR" sz="900" dirty="0">
              <a:solidFill>
                <a:srgbClr val="548CD3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2052986" y="6792447"/>
            <a:ext cx="3778250" cy="23083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5046" indent="-185046">
              <a:buFont typeface="Arial"/>
              <a:buChar char="•"/>
            </a:pP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Lorem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ipsum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dolor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sit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amet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,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consectetur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adipiscing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9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elit</a:t>
            </a:r>
            <a:r>
              <a:rPr lang="fr-FR" sz="9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 </a:t>
            </a:r>
          </a:p>
        </p:txBody>
      </p:sp>
      <p:sp>
        <p:nvSpPr>
          <p:cNvPr id="95" name="Овал 1"/>
          <p:cNvSpPr/>
          <p:nvPr/>
        </p:nvSpPr>
        <p:spPr>
          <a:xfrm>
            <a:off x="5918241" y="8103220"/>
            <a:ext cx="1088244" cy="1088245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6" name="Овал 1071"/>
          <p:cNvSpPr/>
          <p:nvPr/>
        </p:nvSpPr>
        <p:spPr>
          <a:xfrm>
            <a:off x="4725093" y="8003936"/>
            <a:ext cx="1413601" cy="1413601"/>
          </a:xfrm>
          <a:prstGeom prst="ellipse">
            <a:avLst/>
          </a:prstGeom>
          <a:solidFill>
            <a:srgbClr val="8BDFDD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8" name="Овал 1078"/>
          <p:cNvSpPr/>
          <p:nvPr/>
        </p:nvSpPr>
        <p:spPr>
          <a:xfrm>
            <a:off x="4754299" y="7054760"/>
            <a:ext cx="1139251" cy="1139251"/>
          </a:xfrm>
          <a:prstGeom prst="ellipse">
            <a:avLst/>
          </a:prstGeom>
          <a:solidFill>
            <a:srgbClr val="3EC6C6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1" name="Овал 1085"/>
          <p:cNvSpPr/>
          <p:nvPr/>
        </p:nvSpPr>
        <p:spPr>
          <a:xfrm>
            <a:off x="5560572" y="6986175"/>
            <a:ext cx="1724562" cy="1724562"/>
          </a:xfrm>
          <a:prstGeom prst="ellipse">
            <a:avLst/>
          </a:prstGeom>
          <a:solidFill>
            <a:srgbClr val="6CD6D4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" name="TextBox 1092"/>
          <p:cNvSpPr txBox="1"/>
          <p:nvPr/>
        </p:nvSpPr>
        <p:spPr>
          <a:xfrm>
            <a:off x="5925254" y="7585227"/>
            <a:ext cx="9952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chemeClr val="bg1">
                    <a:lumMod val="50000"/>
                  </a:schemeClr>
                </a:solidFill>
              </a:rPr>
              <a:t>Leadership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4" name="TextBox 1099"/>
          <p:cNvSpPr txBox="1"/>
          <p:nvPr/>
        </p:nvSpPr>
        <p:spPr>
          <a:xfrm>
            <a:off x="4989559" y="8493455"/>
            <a:ext cx="9038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 err="1" smtClean="0">
                <a:solidFill>
                  <a:schemeClr val="bg1">
                    <a:lumMod val="50000"/>
                  </a:schemeClr>
                </a:solidFill>
              </a:rPr>
              <a:t>Creatività</a:t>
            </a:r>
            <a:endParaRPr lang="ru-RU" sz="14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6" name="TextBox 1106"/>
          <p:cNvSpPr txBox="1"/>
          <p:nvPr/>
        </p:nvSpPr>
        <p:spPr>
          <a:xfrm>
            <a:off x="5882339" y="8547899"/>
            <a:ext cx="11968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>
                <a:solidFill>
                  <a:schemeClr val="bg1">
                    <a:lumMod val="50000"/>
                  </a:schemeClr>
                </a:solidFill>
              </a:rPr>
              <a:t>Comunicazione</a:t>
            </a:r>
            <a:r>
              <a:rPr lang="en-US" sz="1200" b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7" name="TextBox 1113"/>
          <p:cNvSpPr txBox="1"/>
          <p:nvPr/>
        </p:nvSpPr>
        <p:spPr>
          <a:xfrm>
            <a:off x="5009226" y="7462430"/>
            <a:ext cx="6294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200" b="1" dirty="0" err="1" smtClean="0">
                <a:solidFill>
                  <a:schemeClr val="bg1">
                    <a:lumMod val="50000"/>
                  </a:schemeClr>
                </a:solidFill>
              </a:rPr>
              <a:t>Serietà</a:t>
            </a:r>
            <a:endParaRPr lang="ru-RU" sz="1200" b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33" name="Rectangle 132"/>
          <p:cNvSpPr/>
          <p:nvPr/>
        </p:nvSpPr>
        <p:spPr>
          <a:xfrm>
            <a:off x="664920" y="7956484"/>
            <a:ext cx="1536359" cy="24429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4" name="Rectangle 133"/>
          <p:cNvSpPr/>
          <p:nvPr/>
        </p:nvSpPr>
        <p:spPr>
          <a:xfrm>
            <a:off x="664920" y="8288082"/>
            <a:ext cx="1072282" cy="24429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35" name="Rectangle 134"/>
          <p:cNvSpPr/>
          <p:nvPr/>
        </p:nvSpPr>
        <p:spPr>
          <a:xfrm>
            <a:off x="671217" y="8606364"/>
            <a:ext cx="558228" cy="24429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148" name="ZoneTexte 147"/>
          <p:cNvSpPr txBox="1"/>
          <p:nvPr/>
        </p:nvSpPr>
        <p:spPr>
          <a:xfrm>
            <a:off x="2197953" y="7954561"/>
            <a:ext cx="55175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Inglese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9" name="ZoneTexte 148"/>
          <p:cNvSpPr txBox="1"/>
          <p:nvPr/>
        </p:nvSpPr>
        <p:spPr>
          <a:xfrm>
            <a:off x="1739691" y="8271638"/>
            <a:ext cx="6495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Francese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0" name="ZoneTexte 149"/>
          <p:cNvSpPr txBox="1"/>
          <p:nvPr/>
        </p:nvSpPr>
        <p:spPr>
          <a:xfrm>
            <a:off x="1201061" y="8604441"/>
            <a:ext cx="6142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Tedesco</a:t>
            </a:r>
            <a:endParaRPr lang="fr-FR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807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</TotalTime>
  <Words>300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Akzidenz Grotesk BE</vt:lpstr>
      <vt:lpstr>Akzidenz Grotesk BE Light</vt:lpstr>
      <vt:lpstr>Aller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23</cp:revision>
  <dcterms:created xsi:type="dcterms:W3CDTF">2017-10-06T15:06:27Z</dcterms:created>
  <dcterms:modified xsi:type="dcterms:W3CDTF">2019-01-23T18:50:13Z</dcterms:modified>
</cp:coreProperties>
</file>