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/>
    <p:restoredTop sz="94661"/>
  </p:normalViewPr>
  <p:slideViewPr>
    <p:cSldViewPr snapToGrid="0" snapToObjects="1">
      <p:cViewPr>
        <p:scale>
          <a:sx n="118" d="100"/>
          <a:sy n="118" d="100"/>
        </p:scale>
        <p:origin x="456" y="-4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E78-4FE0-DF45-A48D-ED089798DDD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9.png"/><Relationship Id="rId5" Type="http://schemas.openxmlformats.org/officeDocument/2006/relationships/image" Target="../media/image4.emf"/><Relationship Id="rId10" Type="http://schemas.microsoft.com/office/2007/relationships/hdphoto" Target="../media/hdphoto1.wdp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78825" y="9788062"/>
            <a:ext cx="7402024" cy="917114"/>
          </a:xfrm>
          <a:prstGeom prst="rect">
            <a:avLst/>
          </a:prstGeom>
          <a:solidFill>
            <a:srgbClr val="1025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25" y="-1"/>
            <a:ext cx="1379299" cy="21011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299223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Titolo della </a:t>
            </a:r>
            <a:r>
              <a:rPr lang="de-DE" sz="151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posizione</a:t>
            </a:r>
            <a:endParaRPr lang="en-US" sz="1511" dirty="0">
              <a:solidFill>
                <a:schemeClr val="tx2">
                  <a:lumMod val="75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858" y="230784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Esperienza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71149" y="1179173"/>
            <a:ext cx="491514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1858" y="6667491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Formazione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144942" y="1063947"/>
            <a:ext cx="5242040" cy="0"/>
          </a:xfrm>
          <a:prstGeom prst="line">
            <a:avLst/>
          </a:prstGeom>
          <a:ln w="12700" cmpd="sng">
            <a:solidFill>
              <a:schemeClr val="tx2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69078" y="7167399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Personalità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223" y="4763519"/>
            <a:ext cx="244299" cy="24429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223" y="5421218"/>
            <a:ext cx="250145" cy="250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7224" y="5080404"/>
            <a:ext cx="265770" cy="26577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4655994" y="476352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4655994" y="5089795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4655994" y="5421218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4" name="TextBox 63"/>
          <p:cNvSpPr txBox="1"/>
          <p:nvPr/>
        </p:nvSpPr>
        <p:spPr>
          <a:xfrm>
            <a:off x="4369079" y="4202771"/>
            <a:ext cx="203562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Competenze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7223" y="5737789"/>
            <a:ext cx="239358" cy="25318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7223" y="6083470"/>
            <a:ext cx="238762" cy="239299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7223" y="6442185"/>
            <a:ext cx="263395" cy="210715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4655133" y="5743463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8" name="Rectangle 87"/>
          <p:cNvSpPr/>
          <p:nvPr/>
        </p:nvSpPr>
        <p:spPr>
          <a:xfrm>
            <a:off x="4655132" y="60759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9" name="Rectangle 88"/>
          <p:cNvSpPr/>
          <p:nvPr/>
        </p:nvSpPr>
        <p:spPr>
          <a:xfrm>
            <a:off x="4655132" y="6419714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0" name="TextBox 89"/>
          <p:cNvSpPr txBox="1"/>
          <p:nvPr/>
        </p:nvSpPr>
        <p:spPr>
          <a:xfrm>
            <a:off x="4369078" y="2307845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Contatti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23792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23792" y="45823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91859" y="70488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223792" y="7582052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1438" y="2365717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7" name="Rectangle 96"/>
          <p:cNvSpPr/>
          <p:nvPr/>
        </p:nvSpPr>
        <p:spPr>
          <a:xfrm>
            <a:off x="281438" y="673580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9" name="Rectangle 98"/>
          <p:cNvSpPr/>
          <p:nvPr/>
        </p:nvSpPr>
        <p:spPr>
          <a:xfrm>
            <a:off x="4073782" y="722569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0" name="Rectangle 99"/>
          <p:cNvSpPr/>
          <p:nvPr/>
        </p:nvSpPr>
        <p:spPr>
          <a:xfrm>
            <a:off x="4073782" y="4279973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1" name="Rectangle 100"/>
          <p:cNvSpPr/>
          <p:nvPr/>
        </p:nvSpPr>
        <p:spPr>
          <a:xfrm>
            <a:off x="4073782" y="2375984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4" r="1107"/>
          <a:stretch/>
        </p:blipFill>
        <p:spPr>
          <a:xfrm>
            <a:off x="497704" y="337709"/>
            <a:ext cx="1229938" cy="1452475"/>
          </a:xfrm>
          <a:prstGeom prst="rect">
            <a:avLst/>
          </a:prstGeom>
        </p:spPr>
      </p:pic>
      <p:sp>
        <p:nvSpPr>
          <p:cNvPr id="58" name="object 120"/>
          <p:cNvSpPr txBox="1"/>
          <p:nvPr/>
        </p:nvSpPr>
        <p:spPr>
          <a:xfrm>
            <a:off x="4272614" y="2819538"/>
            <a:ext cx="1454801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r>
              <a:rPr lang="fr-FR" sz="1000" spc="-5" dirty="0" err="1" smtClean="0">
                <a:cs typeface="Lato"/>
              </a:rPr>
              <a:t>Indirizzo</a:t>
            </a:r>
            <a:r>
              <a:rPr lang="fr-FR" sz="1000" spc="-5" dirty="0" smtClean="0">
                <a:cs typeface="Lato"/>
              </a:rPr>
              <a:t>:</a:t>
            </a:r>
            <a:r>
              <a:rPr lang="fr-FR" sz="1000" spc="-5" dirty="0" smtClean="0">
                <a:cs typeface="Lato"/>
              </a:rPr>
              <a:t/>
            </a:r>
            <a:br>
              <a:rPr lang="fr-FR" sz="1000" spc="-5" dirty="0" smtClean="0">
                <a:cs typeface="Lato"/>
              </a:rPr>
            </a:b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Roma</a:t>
            </a: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err="1" smtClean="0">
                <a:cs typeface="Lato Light"/>
              </a:rPr>
              <a:t>Telefono</a:t>
            </a:r>
            <a:r>
              <a:rPr lang="fr-FR" sz="1000" dirty="0" smtClean="0">
                <a:cs typeface="Lato Light"/>
              </a:rPr>
              <a:t>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5142" y="2741002"/>
            <a:ext cx="131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cs typeface="Lato Light"/>
              </a:rPr>
              <a:t>Web 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endParaRPr lang="fr-FR" sz="1000" dirty="0"/>
          </a:p>
        </p:txBody>
      </p:sp>
      <p:sp>
        <p:nvSpPr>
          <p:cNvPr id="61" name="object 40"/>
          <p:cNvSpPr txBox="1"/>
          <p:nvPr/>
        </p:nvSpPr>
        <p:spPr>
          <a:xfrm>
            <a:off x="616069" y="2808841"/>
            <a:ext cx="293478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POSIZIONE | SOCIETÀ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,.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POSIZIONE | SOCIETÀ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POSIZIONE | SOCIETÀ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</p:txBody>
      </p:sp>
      <p:sp>
        <p:nvSpPr>
          <p:cNvPr id="65" name="object 108"/>
          <p:cNvSpPr txBox="1"/>
          <p:nvPr/>
        </p:nvSpPr>
        <p:spPr>
          <a:xfrm>
            <a:off x="616069" y="7208806"/>
            <a:ext cx="2934785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 </a:t>
            </a: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</a:t>
            </a: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</a:t>
            </a: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  <a:endParaRPr sz="1000" dirty="0">
              <a:cs typeface="Proxima Nova 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48297" y="8024817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523346" y="8151819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4893978" y="7915957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5649682" y="8170763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5649682" y="8432022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649896" y="8693281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5850495" y="8077620"/>
            <a:ext cx="780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Creatività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850495" y="8336740"/>
            <a:ext cx="1140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Comunicazione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5844960" y="8596545"/>
            <a:ext cx="619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Serietà</a:t>
            </a:r>
            <a:endParaRPr lang="fr-FR" sz="1200" dirty="0"/>
          </a:p>
        </p:txBody>
      </p:sp>
      <p:pic>
        <p:nvPicPr>
          <p:cNvPr id="7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6" y="1007721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ZoneTexte 78"/>
          <p:cNvSpPr txBox="1"/>
          <p:nvPr/>
        </p:nvSpPr>
        <p:spPr>
          <a:xfrm>
            <a:off x="741444" y="1004635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76" y="1009527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ZoneTexte 101"/>
          <p:cNvSpPr txBox="1"/>
          <p:nvPr/>
        </p:nvSpPr>
        <p:spPr>
          <a:xfrm>
            <a:off x="2684658" y="10064216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ROMA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88" y="1007865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ZoneTexte 103"/>
          <p:cNvSpPr txBox="1"/>
          <p:nvPr/>
        </p:nvSpPr>
        <p:spPr>
          <a:xfrm>
            <a:off x="5651071" y="1005509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30925" y="5087223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105" name="ZoneTexte 104"/>
          <p:cNvSpPr txBox="1"/>
          <p:nvPr/>
        </p:nvSpPr>
        <p:spPr>
          <a:xfrm>
            <a:off x="6191491" y="476849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326516" y="5418714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727415" y="5738146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191147" y="6058942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Fotografia</a:t>
            </a:r>
            <a:endParaRPr lang="fr-FR" sz="9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247517" y="6415683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566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265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Avenir Book</vt:lpstr>
      <vt:lpstr>Calibri</vt:lpstr>
      <vt:lpstr>Calibri Light</vt:lpstr>
      <vt:lpstr>Lato</vt:lpstr>
      <vt:lpstr>Lato Light</vt:lpstr>
      <vt:lpstr>Mangal</vt:lpstr>
      <vt:lpstr>Proxima Nova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2017-10-06T14:50:57Z</dcterms:created>
  <dcterms:modified xsi:type="dcterms:W3CDTF">2019-01-16T22:17:09Z</dcterms:modified>
</cp:coreProperties>
</file>