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87" d="100"/>
          <a:sy n="87" d="100"/>
        </p:scale>
        <p:origin x="1338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52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8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7044" y="561487"/>
            <a:ext cx="0" cy="9701994"/>
          </a:xfrm>
          <a:custGeom>
            <a:avLst/>
            <a:gdLst/>
            <a:ahLst/>
            <a:cxnLst/>
            <a:rect l="l" t="t" r="r" b="b"/>
            <a:pathLst>
              <a:path h="9703435">
                <a:moveTo>
                  <a:pt x="0" y="0"/>
                </a:moveTo>
                <a:lnTo>
                  <a:pt x="0" y="9702825"/>
                </a:lnTo>
              </a:path>
            </a:pathLst>
          </a:custGeom>
          <a:ln w="254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3892" y="4558981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Indirizzo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Roma</a:t>
            </a:r>
            <a:endParaRPr lang="fr-FR" sz="1000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Telefono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Linkedin.com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br>
              <a:rPr lang="fr-FR" sz="1000" dirty="0" smtClean="0">
                <a:solidFill>
                  <a:srgbClr val="231F20"/>
                </a:solidFill>
                <a:cs typeface="Proxima Nova Rg"/>
              </a:rPr>
            </a:b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endParaRPr sz="1000" dirty="0">
              <a:cs typeface="Proxima Nova Rg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0786" y="4004982"/>
            <a:ext cx="63491" cy="31745"/>
          </a:xfrm>
          <a:custGeom>
            <a:avLst/>
            <a:gdLst/>
            <a:ahLst/>
            <a:cxnLst/>
            <a:rect l="l" t="t" r="r" b="b"/>
            <a:pathLst>
              <a:path w="63500" h="31750">
                <a:moveTo>
                  <a:pt x="63500" y="31750"/>
                </a:moveTo>
                <a:lnTo>
                  <a:pt x="0" y="31750"/>
                </a:lnTo>
                <a:lnTo>
                  <a:pt x="0" y="17945"/>
                </a:lnTo>
                <a:lnTo>
                  <a:pt x="1825" y="10758"/>
                </a:lnTo>
                <a:lnTo>
                  <a:pt x="6619" y="5076"/>
                </a:lnTo>
                <a:lnTo>
                  <a:pt x="13362" y="1343"/>
                </a:lnTo>
                <a:lnTo>
                  <a:pt x="21031" y="0"/>
                </a:lnTo>
                <a:lnTo>
                  <a:pt x="46901" y="0"/>
                </a:lnTo>
                <a:lnTo>
                  <a:pt x="57302" y="0"/>
                </a:lnTo>
                <a:lnTo>
                  <a:pt x="63500" y="7556"/>
                </a:lnTo>
                <a:lnTo>
                  <a:pt x="63500" y="17945"/>
                </a:lnTo>
                <a:lnTo>
                  <a:pt x="63500" y="3175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4907" y="3956489"/>
            <a:ext cx="39999" cy="39999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19850" y="0"/>
                </a:moveTo>
                <a:lnTo>
                  <a:pt x="27573" y="1560"/>
                </a:lnTo>
                <a:lnTo>
                  <a:pt x="33878" y="5813"/>
                </a:lnTo>
                <a:lnTo>
                  <a:pt x="38129" y="12119"/>
                </a:lnTo>
                <a:lnTo>
                  <a:pt x="39687" y="19837"/>
                </a:lnTo>
                <a:lnTo>
                  <a:pt x="38129" y="27562"/>
                </a:lnTo>
                <a:lnTo>
                  <a:pt x="33878" y="33872"/>
                </a:lnTo>
                <a:lnTo>
                  <a:pt x="27573" y="38127"/>
                </a:lnTo>
                <a:lnTo>
                  <a:pt x="19850" y="39687"/>
                </a:lnTo>
                <a:lnTo>
                  <a:pt x="12124" y="38127"/>
                </a:lnTo>
                <a:lnTo>
                  <a:pt x="5815" y="33872"/>
                </a:lnTo>
                <a:lnTo>
                  <a:pt x="1560" y="27562"/>
                </a:lnTo>
                <a:lnTo>
                  <a:pt x="0" y="19837"/>
                </a:lnTo>
                <a:lnTo>
                  <a:pt x="1560" y="12119"/>
                </a:lnTo>
                <a:lnTo>
                  <a:pt x="5815" y="5813"/>
                </a:lnTo>
                <a:lnTo>
                  <a:pt x="12124" y="1560"/>
                </a:lnTo>
                <a:lnTo>
                  <a:pt x="1985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6978" y="3949428"/>
            <a:ext cx="111109" cy="126981"/>
          </a:xfrm>
          <a:custGeom>
            <a:avLst/>
            <a:gdLst/>
            <a:ahLst/>
            <a:cxnLst/>
            <a:rect l="l" t="t" r="r" b="b"/>
            <a:pathLst>
              <a:path w="111125" h="127000">
                <a:moveTo>
                  <a:pt x="97472" y="0"/>
                </a:moveTo>
                <a:lnTo>
                  <a:pt x="18097" y="0"/>
                </a:lnTo>
                <a:lnTo>
                  <a:pt x="9321" y="0"/>
                </a:lnTo>
                <a:lnTo>
                  <a:pt x="0" y="6235"/>
                </a:lnTo>
                <a:lnTo>
                  <a:pt x="0" y="14998"/>
                </a:lnTo>
                <a:lnTo>
                  <a:pt x="0" y="86436"/>
                </a:lnTo>
                <a:lnTo>
                  <a:pt x="0" y="95211"/>
                </a:lnTo>
                <a:lnTo>
                  <a:pt x="9321" y="103187"/>
                </a:lnTo>
                <a:lnTo>
                  <a:pt x="18097" y="103187"/>
                </a:lnTo>
                <a:lnTo>
                  <a:pt x="33972" y="103187"/>
                </a:lnTo>
                <a:lnTo>
                  <a:pt x="57785" y="127000"/>
                </a:lnTo>
                <a:lnTo>
                  <a:pt x="81597" y="103187"/>
                </a:lnTo>
                <a:lnTo>
                  <a:pt x="97472" y="103187"/>
                </a:lnTo>
                <a:lnTo>
                  <a:pt x="106235" y="103187"/>
                </a:lnTo>
                <a:lnTo>
                  <a:pt x="111125" y="95211"/>
                </a:lnTo>
                <a:lnTo>
                  <a:pt x="111125" y="86436"/>
                </a:lnTo>
                <a:lnTo>
                  <a:pt x="111125" y="14998"/>
                </a:lnTo>
                <a:lnTo>
                  <a:pt x="111125" y="6235"/>
                </a:lnTo>
                <a:lnTo>
                  <a:pt x="106235" y="0"/>
                </a:lnTo>
                <a:lnTo>
                  <a:pt x="97472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6689" y="6994797"/>
            <a:ext cx="47618" cy="86982"/>
          </a:xfrm>
          <a:custGeom>
            <a:avLst/>
            <a:gdLst/>
            <a:ahLst/>
            <a:cxnLst/>
            <a:rect l="l" t="t" r="r" b="b"/>
            <a:pathLst>
              <a:path w="47625" h="86995">
                <a:moveTo>
                  <a:pt x="0" y="0"/>
                </a:moveTo>
                <a:lnTo>
                  <a:pt x="0" y="86715"/>
                </a:lnTo>
                <a:lnTo>
                  <a:pt x="15748" y="86715"/>
                </a:lnTo>
                <a:lnTo>
                  <a:pt x="15748" y="55194"/>
                </a:lnTo>
                <a:lnTo>
                  <a:pt x="31521" y="55194"/>
                </a:lnTo>
                <a:lnTo>
                  <a:pt x="31521" y="86715"/>
                </a:lnTo>
                <a:lnTo>
                  <a:pt x="47294" y="86715"/>
                </a:lnTo>
                <a:lnTo>
                  <a:pt x="47294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2067" y="7001810"/>
            <a:ext cx="100950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952" y="0"/>
                </a:lnTo>
              </a:path>
            </a:pathLst>
          </a:custGeom>
          <a:ln w="2211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7012" y="6954526"/>
            <a:ext cx="31745" cy="31745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15633" y="31521"/>
                </a:moveTo>
                <a:lnTo>
                  <a:pt x="6997" y="31521"/>
                </a:lnTo>
                <a:lnTo>
                  <a:pt x="0" y="24523"/>
                </a:lnTo>
                <a:lnTo>
                  <a:pt x="0" y="15887"/>
                </a:lnTo>
                <a:lnTo>
                  <a:pt x="0" y="15646"/>
                </a:lnTo>
                <a:lnTo>
                  <a:pt x="0" y="6997"/>
                </a:lnTo>
                <a:lnTo>
                  <a:pt x="6997" y="0"/>
                </a:lnTo>
                <a:lnTo>
                  <a:pt x="15633" y="0"/>
                </a:lnTo>
                <a:lnTo>
                  <a:pt x="24282" y="0"/>
                </a:lnTo>
                <a:lnTo>
                  <a:pt x="31280" y="6997"/>
                </a:lnTo>
                <a:lnTo>
                  <a:pt x="31280" y="15646"/>
                </a:lnTo>
                <a:lnTo>
                  <a:pt x="31280" y="15887"/>
                </a:lnTo>
                <a:lnTo>
                  <a:pt x="31280" y="24523"/>
                </a:lnTo>
                <a:lnTo>
                  <a:pt x="24282" y="31521"/>
                </a:lnTo>
                <a:lnTo>
                  <a:pt x="15633" y="3152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1" y="0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214" y="7556961"/>
            <a:ext cx="2107252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 smtClean="0"/>
              <a:t>maximus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  <a:p>
            <a:pPr marL="12699" marR="5079" indent="-635" algn="ctr">
              <a:tabLst>
                <a:tab pos="453345" algn="l"/>
                <a:tab pos="739066" algn="l"/>
                <a:tab pos="996850" algn="l"/>
                <a:tab pos="1177172" algn="l"/>
                <a:tab pos="1503530" algn="l"/>
                <a:tab pos="1688295" algn="l"/>
              </a:tabLst>
            </a:pPr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351" y="7169886"/>
            <a:ext cx="1906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PROFILO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66802" y="708769"/>
            <a:ext cx="126981" cy="110473"/>
          </a:xfrm>
          <a:custGeom>
            <a:avLst/>
            <a:gdLst/>
            <a:ahLst/>
            <a:cxnLst/>
            <a:rect l="l" t="t" r="r" b="b"/>
            <a:pathLst>
              <a:path w="127000" h="110490">
                <a:moveTo>
                  <a:pt x="63766" y="93599"/>
                </a:moveTo>
                <a:lnTo>
                  <a:pt x="127000" y="46583"/>
                </a:lnTo>
                <a:lnTo>
                  <a:pt x="64579" y="0"/>
                </a:lnTo>
                <a:lnTo>
                  <a:pt x="23672" y="31775"/>
                </a:lnTo>
                <a:lnTo>
                  <a:pt x="62674" y="31775"/>
                </a:lnTo>
                <a:lnTo>
                  <a:pt x="62674" y="39611"/>
                </a:lnTo>
                <a:lnTo>
                  <a:pt x="13373" y="39611"/>
                </a:lnTo>
                <a:lnTo>
                  <a:pt x="10020" y="39611"/>
                </a:lnTo>
                <a:lnTo>
                  <a:pt x="0" y="39611"/>
                </a:lnTo>
                <a:lnTo>
                  <a:pt x="0" y="46583"/>
                </a:lnTo>
                <a:lnTo>
                  <a:pt x="0" y="110121"/>
                </a:lnTo>
                <a:lnTo>
                  <a:pt x="7823" y="110121"/>
                </a:lnTo>
                <a:lnTo>
                  <a:pt x="7823" y="53060"/>
                </a:lnTo>
                <a:lnTo>
                  <a:pt x="63766" y="935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92489" y="785581"/>
            <a:ext cx="78728" cy="33015"/>
          </a:xfrm>
          <a:custGeom>
            <a:avLst/>
            <a:gdLst/>
            <a:ahLst/>
            <a:cxnLst/>
            <a:rect l="l" t="t" r="r" b="b"/>
            <a:pathLst>
              <a:path w="78739" h="33019">
                <a:moveTo>
                  <a:pt x="0" y="304"/>
                </a:moveTo>
                <a:lnTo>
                  <a:pt x="0" y="24599"/>
                </a:lnTo>
                <a:lnTo>
                  <a:pt x="0" y="28943"/>
                </a:lnTo>
                <a:lnTo>
                  <a:pt x="3505" y="32435"/>
                </a:lnTo>
                <a:lnTo>
                  <a:pt x="7835" y="32435"/>
                </a:lnTo>
                <a:lnTo>
                  <a:pt x="70510" y="32435"/>
                </a:lnTo>
                <a:lnTo>
                  <a:pt x="74841" y="32435"/>
                </a:lnTo>
                <a:lnTo>
                  <a:pt x="78346" y="28943"/>
                </a:lnTo>
                <a:lnTo>
                  <a:pt x="78346" y="24599"/>
                </a:lnTo>
                <a:lnTo>
                  <a:pt x="78346" y="0"/>
                </a:lnTo>
                <a:lnTo>
                  <a:pt x="39166" y="29019"/>
                </a:lnTo>
                <a:lnTo>
                  <a:pt x="0" y="304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20675" y="1167635"/>
            <a:ext cx="2619621" cy="0"/>
          </a:xfrm>
          <a:custGeom>
            <a:avLst/>
            <a:gdLst/>
            <a:ahLst/>
            <a:cxnLst/>
            <a:rect l="l" t="t" r="r" b="b"/>
            <a:pathLst>
              <a:path w="2620009">
                <a:moveTo>
                  <a:pt x="0" y="0"/>
                </a:moveTo>
                <a:lnTo>
                  <a:pt x="2619616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6810" y="905228"/>
            <a:ext cx="136377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FORMAZIONE</a:t>
            </a:r>
            <a:endParaRPr sz="1600" dirty="0">
              <a:cs typeface="Proxima Nova Rg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47010" y="7792882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6985" y="7792882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5181" y="8351599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45194" y="8351599"/>
            <a:ext cx="165710" cy="88252"/>
          </a:xfrm>
          <a:custGeom>
            <a:avLst/>
            <a:gdLst/>
            <a:ahLst/>
            <a:cxnLst/>
            <a:rect l="l" t="t" r="r" b="b"/>
            <a:pathLst>
              <a:path w="165735" h="88265">
                <a:moveTo>
                  <a:pt x="165404" y="88150"/>
                </a:moveTo>
                <a:lnTo>
                  <a:pt x="0" y="88150"/>
                </a:lnTo>
                <a:lnTo>
                  <a:pt x="0" y="0"/>
                </a:lnTo>
                <a:lnTo>
                  <a:pt x="165404" y="0"/>
                </a:lnTo>
                <a:lnTo>
                  <a:pt x="1654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47114" y="8351599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47114" y="8351599"/>
            <a:ext cx="650778" cy="88252"/>
          </a:xfrm>
          <a:custGeom>
            <a:avLst/>
            <a:gdLst/>
            <a:ahLst/>
            <a:cxnLst/>
            <a:rect l="l" t="t" r="r" b="b"/>
            <a:pathLst>
              <a:path w="650875" h="88265">
                <a:moveTo>
                  <a:pt x="650252" y="88150"/>
                </a:moveTo>
                <a:lnTo>
                  <a:pt x="0" y="88150"/>
                </a:lnTo>
                <a:lnTo>
                  <a:pt x="0" y="0"/>
                </a:lnTo>
                <a:lnTo>
                  <a:pt x="650252" y="0"/>
                </a:lnTo>
                <a:lnTo>
                  <a:pt x="650252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45285" y="7792882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47114" y="8072240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47114" y="8072240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44102" y="8072240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44089" y="8072240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37771" y="7752222"/>
            <a:ext cx="992396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Contabilità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Excel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Windows</a:t>
            </a:r>
            <a:endParaRPr sz="1000" dirty="0">
              <a:cs typeface="Lato 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47386" y="7743460"/>
            <a:ext cx="904743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cs typeface="Lato Semibold"/>
              </a:rPr>
              <a:t>PHP MySQL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>
                <a:cs typeface="Lato Semibold"/>
              </a:rPr>
              <a:t>Amministrazione</a:t>
            </a:r>
            <a:r>
              <a:rPr lang="fr-FR" sz="1000" dirty="0">
                <a:cs typeface="Lato Semibold"/>
              </a:rPr>
              <a:t> 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25082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25057" y="9640256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89366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91194" y="991961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1194" y="9919614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22174" y="9919614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2161" y="9919614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513716" y="9599606"/>
            <a:ext cx="473639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Inglese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 smtClean="0">
                <a:cs typeface="Lato Semibold"/>
              </a:rPr>
              <a:t>Cinese</a:t>
            </a:r>
            <a:endParaRPr sz="1000" dirty="0">
              <a:cs typeface="Lato Semi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2031" y="9590843"/>
            <a:ext cx="5602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Francese</a:t>
            </a:r>
            <a:endParaRPr sz="1000" dirty="0">
              <a:cs typeface="Lato Semi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48593" y="9870201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Tedesco</a:t>
            </a:r>
            <a:endParaRPr sz="1000" dirty="0">
              <a:cs typeface="Lato Semi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39944" y="3979547"/>
            <a:ext cx="377261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POSIZIONE | SOCIETÀ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POSIZIONE | SOCIETÀ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POSIZIONE | SOCIETÀ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15350" y="2453544"/>
            <a:ext cx="1975192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pc="-25" dirty="0" smtClean="0">
                <a:solidFill>
                  <a:srgbClr val="231F20"/>
                </a:solidFill>
                <a:cs typeface="Lucida Sans Unicode"/>
              </a:rPr>
              <a:t>Sandrine</a:t>
            </a:r>
            <a:endParaRPr sz="2800" dirty="0">
              <a:cs typeface="Lucida Sans Unicode"/>
            </a:endParaRPr>
          </a:p>
          <a:p>
            <a:pPr algn="ctr">
              <a:lnSpc>
                <a:spcPct val="100000"/>
              </a:lnSpc>
            </a:pPr>
            <a:r>
              <a:rPr lang="fr-FR" sz="2800" b="1" spc="-75" dirty="0" smtClean="0">
                <a:solidFill>
                  <a:srgbClr val="231F20"/>
                </a:solidFill>
                <a:cs typeface="Lucida Sans"/>
              </a:rPr>
              <a:t>AUDOUINI</a:t>
            </a:r>
            <a:endParaRPr sz="2800" dirty="0">
              <a:cs typeface="Lucida Sans"/>
            </a:endParaRPr>
          </a:p>
          <a:p>
            <a:pPr marL="6349" algn="ctr">
              <a:spcBef>
                <a:spcPts val="250"/>
              </a:spcBef>
            </a:pPr>
            <a:r>
              <a:rPr lang="fr-FR" sz="1400" i="1" spc="-65" dirty="0" err="1">
                <a:solidFill>
                  <a:srgbClr val="231F20"/>
                </a:solidFill>
                <a:cs typeface="Calibri"/>
              </a:rPr>
              <a:t>Titolo</a:t>
            </a:r>
            <a:r>
              <a:rPr lang="fr-FR" sz="1400" i="1" spc="-65" dirty="0">
                <a:solidFill>
                  <a:srgbClr val="231F20"/>
                </a:solidFill>
                <a:cs typeface="Calibri"/>
              </a:rPr>
              <a:t> </a:t>
            </a:r>
            <a:r>
              <a:rPr lang="fr-FR" sz="1400" i="1" spc="-65" dirty="0" err="1">
                <a:solidFill>
                  <a:srgbClr val="231F20"/>
                </a:solidFill>
                <a:cs typeface="Calibri"/>
              </a:rPr>
              <a:t>della</a:t>
            </a:r>
            <a:r>
              <a:rPr lang="fr-FR" sz="1400" i="1" spc="-65" dirty="0">
                <a:solidFill>
                  <a:srgbClr val="231F20"/>
                </a:solidFill>
                <a:cs typeface="Calibri"/>
              </a:rPr>
              <a:t> </a:t>
            </a:r>
            <a:r>
              <a:rPr lang="fr-FR" sz="1400" i="1" spc="-65" dirty="0" err="1">
                <a:solidFill>
                  <a:srgbClr val="231F20"/>
                </a:solidFill>
                <a:cs typeface="Calibri"/>
              </a:rPr>
              <a:t>posizione</a:t>
            </a:r>
            <a:r>
              <a:rPr lang="fr-FR" sz="1400" i="1" spc="-65" dirty="0">
                <a:solidFill>
                  <a:srgbClr val="231F20"/>
                </a:solidFill>
                <a:cs typeface="Calibri"/>
              </a:rPr>
              <a:t> </a:t>
            </a:r>
            <a:endParaRPr sz="1400" dirty="0"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475550" y="6891028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71515" y="4164787"/>
            <a:ext cx="18621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40" dirty="0" smtClean="0">
                <a:solidFill>
                  <a:srgbClr val="6FBF9A"/>
                </a:solidFill>
                <a:cs typeface="Proxima Nova Rg"/>
              </a:rPr>
              <a:t>CONTATTI</a:t>
            </a:r>
            <a:endParaRPr sz="1600" dirty="0">
              <a:cs typeface="Proxima Nova Rg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475550" y="3885938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3305" y="63684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6082" y="3847768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2738" y="4447134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2738" y="7446126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114589" y="3585363"/>
            <a:ext cx="23332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10" dirty="0" smtClean="0">
                <a:solidFill>
                  <a:srgbClr val="6FBF9A"/>
                </a:solidFill>
                <a:cs typeface="Proxima Nova Rg"/>
              </a:rPr>
              <a:t>ESPERIENZA</a:t>
            </a:r>
            <a:endParaRPr sz="1600" dirty="0">
              <a:cs typeface="Proxima Nova Rg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167273" y="7162298"/>
            <a:ext cx="126981" cy="128251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53683" y="9135"/>
                </a:moveTo>
                <a:lnTo>
                  <a:pt x="46953" y="4012"/>
                </a:lnTo>
                <a:lnTo>
                  <a:pt x="39370" y="973"/>
                </a:lnTo>
                <a:lnTo>
                  <a:pt x="31359" y="0"/>
                </a:lnTo>
                <a:lnTo>
                  <a:pt x="23342" y="1070"/>
                </a:lnTo>
                <a:lnTo>
                  <a:pt x="42545" y="20272"/>
                </a:lnTo>
                <a:lnTo>
                  <a:pt x="20269" y="42548"/>
                </a:lnTo>
                <a:lnTo>
                  <a:pt x="1067" y="23371"/>
                </a:lnTo>
                <a:lnTo>
                  <a:pt x="0" y="31378"/>
                </a:lnTo>
                <a:lnTo>
                  <a:pt x="968" y="39381"/>
                </a:lnTo>
                <a:lnTo>
                  <a:pt x="31405" y="62773"/>
                </a:lnTo>
                <a:lnTo>
                  <a:pt x="39395" y="61700"/>
                </a:lnTo>
                <a:lnTo>
                  <a:pt x="101460" y="124705"/>
                </a:lnTo>
                <a:lnTo>
                  <a:pt x="104534" y="127778"/>
                </a:lnTo>
                <a:lnTo>
                  <a:pt x="109512" y="127778"/>
                </a:lnTo>
                <a:lnTo>
                  <a:pt x="112598" y="124705"/>
                </a:lnTo>
                <a:lnTo>
                  <a:pt x="123736" y="113567"/>
                </a:lnTo>
                <a:lnTo>
                  <a:pt x="126809" y="110481"/>
                </a:lnTo>
                <a:lnTo>
                  <a:pt x="126809" y="105502"/>
                </a:lnTo>
                <a:lnTo>
                  <a:pt x="123736" y="102429"/>
                </a:lnTo>
                <a:lnTo>
                  <a:pt x="61684" y="39424"/>
                </a:lnTo>
                <a:lnTo>
                  <a:pt x="62763" y="31419"/>
                </a:lnTo>
                <a:lnTo>
                  <a:pt x="61808" y="23422"/>
                </a:lnTo>
                <a:lnTo>
                  <a:pt x="58791" y="15853"/>
                </a:lnTo>
                <a:lnTo>
                  <a:pt x="53683" y="9135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3305" y="709881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2686" y="9006125"/>
            <a:ext cx="0" cy="13333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3350"/>
                </a:lnTo>
              </a:path>
            </a:pathLst>
          </a:custGeom>
          <a:ln w="22225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98553" y="9017241"/>
            <a:ext cx="87617" cy="71744"/>
          </a:xfrm>
          <a:custGeom>
            <a:avLst/>
            <a:gdLst/>
            <a:ahLst/>
            <a:cxnLst/>
            <a:rect l="l" t="t" r="r" b="b"/>
            <a:pathLst>
              <a:path w="87629" h="71754">
                <a:moveTo>
                  <a:pt x="79375" y="0"/>
                </a:moveTo>
                <a:lnTo>
                  <a:pt x="79375" y="7073"/>
                </a:lnTo>
                <a:lnTo>
                  <a:pt x="65410" y="3481"/>
                </a:lnTo>
                <a:lnTo>
                  <a:pt x="48180" y="9990"/>
                </a:lnTo>
                <a:lnTo>
                  <a:pt x="28965" y="15148"/>
                </a:lnTo>
                <a:lnTo>
                  <a:pt x="9042" y="7505"/>
                </a:lnTo>
                <a:lnTo>
                  <a:pt x="10159" y="0"/>
                </a:lnTo>
                <a:lnTo>
                  <a:pt x="0" y="0"/>
                </a:lnTo>
                <a:lnTo>
                  <a:pt x="0" y="71437"/>
                </a:lnTo>
                <a:lnTo>
                  <a:pt x="7937" y="71437"/>
                </a:lnTo>
                <a:lnTo>
                  <a:pt x="7937" y="62636"/>
                </a:lnTo>
                <a:lnTo>
                  <a:pt x="25226" y="69872"/>
                </a:lnTo>
                <a:lnTo>
                  <a:pt x="42227" y="65557"/>
                </a:lnTo>
                <a:lnTo>
                  <a:pt x="60219" y="59889"/>
                </a:lnTo>
                <a:lnTo>
                  <a:pt x="80479" y="63068"/>
                </a:lnTo>
                <a:lnTo>
                  <a:pt x="80721" y="64757"/>
                </a:lnTo>
                <a:lnTo>
                  <a:pt x="81597" y="71437"/>
                </a:lnTo>
                <a:lnTo>
                  <a:pt x="87312" y="71437"/>
                </a:lnTo>
                <a:lnTo>
                  <a:pt x="87312" y="0"/>
                </a:lnTo>
                <a:lnTo>
                  <a:pt x="79375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03318" y="894581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6999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3999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6999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69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66802" y="3420149"/>
            <a:ext cx="126981" cy="87617"/>
          </a:xfrm>
          <a:custGeom>
            <a:avLst/>
            <a:gdLst/>
            <a:ahLst/>
            <a:cxnLst/>
            <a:rect l="l" t="t" r="r" b="b"/>
            <a:pathLst>
              <a:path w="127000" h="87629">
                <a:moveTo>
                  <a:pt x="103187" y="0"/>
                </a:moveTo>
                <a:lnTo>
                  <a:pt x="103187" y="7073"/>
                </a:lnTo>
                <a:lnTo>
                  <a:pt x="103187" y="11455"/>
                </a:lnTo>
                <a:lnTo>
                  <a:pt x="101854" y="15875"/>
                </a:lnTo>
                <a:lnTo>
                  <a:pt x="97472" y="15875"/>
                </a:lnTo>
                <a:lnTo>
                  <a:pt x="81584" y="15875"/>
                </a:lnTo>
                <a:lnTo>
                  <a:pt x="77203" y="15875"/>
                </a:lnTo>
                <a:lnTo>
                  <a:pt x="71437" y="11455"/>
                </a:lnTo>
                <a:lnTo>
                  <a:pt x="71437" y="7073"/>
                </a:lnTo>
                <a:lnTo>
                  <a:pt x="71437" y="0"/>
                </a:lnTo>
                <a:lnTo>
                  <a:pt x="55562" y="0"/>
                </a:lnTo>
                <a:lnTo>
                  <a:pt x="55562" y="7073"/>
                </a:lnTo>
                <a:lnTo>
                  <a:pt x="55562" y="11455"/>
                </a:lnTo>
                <a:lnTo>
                  <a:pt x="54216" y="15875"/>
                </a:lnTo>
                <a:lnTo>
                  <a:pt x="49834" y="15875"/>
                </a:lnTo>
                <a:lnTo>
                  <a:pt x="33959" y="15875"/>
                </a:lnTo>
                <a:lnTo>
                  <a:pt x="29578" y="15875"/>
                </a:lnTo>
                <a:lnTo>
                  <a:pt x="23812" y="11455"/>
                </a:lnTo>
                <a:lnTo>
                  <a:pt x="23812" y="7073"/>
                </a:lnTo>
                <a:lnTo>
                  <a:pt x="23812" y="0"/>
                </a:lnTo>
                <a:lnTo>
                  <a:pt x="10147" y="0"/>
                </a:lnTo>
                <a:lnTo>
                  <a:pt x="5765" y="0"/>
                </a:lnTo>
                <a:lnTo>
                  <a:pt x="0" y="2679"/>
                </a:lnTo>
                <a:lnTo>
                  <a:pt x="0" y="7073"/>
                </a:lnTo>
                <a:lnTo>
                  <a:pt x="0" y="15011"/>
                </a:lnTo>
                <a:lnTo>
                  <a:pt x="0" y="38823"/>
                </a:lnTo>
                <a:lnTo>
                  <a:pt x="0" y="78511"/>
                </a:lnTo>
                <a:lnTo>
                  <a:pt x="0" y="82892"/>
                </a:lnTo>
                <a:lnTo>
                  <a:pt x="5765" y="87312"/>
                </a:lnTo>
                <a:lnTo>
                  <a:pt x="10147" y="87312"/>
                </a:lnTo>
                <a:lnTo>
                  <a:pt x="121285" y="87312"/>
                </a:lnTo>
                <a:lnTo>
                  <a:pt x="125666" y="87312"/>
                </a:lnTo>
                <a:lnTo>
                  <a:pt x="127000" y="82892"/>
                </a:lnTo>
                <a:lnTo>
                  <a:pt x="127000" y="2679"/>
                </a:lnTo>
                <a:lnTo>
                  <a:pt x="125666" y="0"/>
                </a:lnTo>
                <a:lnTo>
                  <a:pt x="121285" y="0"/>
                </a:lnTo>
                <a:lnTo>
                  <a:pt x="103187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98540" y="3380464"/>
            <a:ext cx="63491" cy="46983"/>
          </a:xfrm>
          <a:custGeom>
            <a:avLst/>
            <a:gdLst/>
            <a:ahLst/>
            <a:cxnLst/>
            <a:rect l="l" t="t" r="r" b="b"/>
            <a:pathLst>
              <a:path w="63500" h="46989">
                <a:moveTo>
                  <a:pt x="55562" y="46761"/>
                </a:moveTo>
                <a:lnTo>
                  <a:pt x="51168" y="46761"/>
                </a:lnTo>
                <a:lnTo>
                  <a:pt x="47625" y="43218"/>
                </a:lnTo>
                <a:lnTo>
                  <a:pt x="47625" y="38823"/>
                </a:lnTo>
                <a:lnTo>
                  <a:pt x="47625" y="15875"/>
                </a:lnTo>
                <a:lnTo>
                  <a:pt x="15875" y="15875"/>
                </a:lnTo>
                <a:lnTo>
                  <a:pt x="15875" y="38823"/>
                </a:lnTo>
                <a:lnTo>
                  <a:pt x="15875" y="43218"/>
                </a:lnTo>
                <a:lnTo>
                  <a:pt x="12318" y="46761"/>
                </a:lnTo>
                <a:lnTo>
                  <a:pt x="7937" y="46761"/>
                </a:lnTo>
                <a:lnTo>
                  <a:pt x="3543" y="46761"/>
                </a:lnTo>
                <a:lnTo>
                  <a:pt x="0" y="43218"/>
                </a:lnTo>
                <a:lnTo>
                  <a:pt x="0" y="38823"/>
                </a:lnTo>
                <a:lnTo>
                  <a:pt x="0" y="15011"/>
                </a:lnTo>
                <a:lnTo>
                  <a:pt x="0" y="6248"/>
                </a:lnTo>
                <a:lnTo>
                  <a:pt x="9321" y="0"/>
                </a:lnTo>
                <a:lnTo>
                  <a:pt x="18097" y="0"/>
                </a:lnTo>
                <a:lnTo>
                  <a:pt x="49847" y="0"/>
                </a:lnTo>
                <a:lnTo>
                  <a:pt x="58623" y="0"/>
                </a:lnTo>
                <a:lnTo>
                  <a:pt x="63500" y="6248"/>
                </a:lnTo>
                <a:lnTo>
                  <a:pt x="63500" y="15011"/>
                </a:lnTo>
                <a:lnTo>
                  <a:pt x="63500" y="38823"/>
                </a:lnTo>
                <a:lnTo>
                  <a:pt x="63500" y="43218"/>
                </a:lnTo>
                <a:lnTo>
                  <a:pt x="59944" y="46761"/>
                </a:lnTo>
                <a:lnTo>
                  <a:pt x="55562" y="4676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03312" y="3316976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65" y="244019"/>
                </a:lnTo>
                <a:lnTo>
                  <a:pt x="37196" y="216803"/>
                </a:lnTo>
                <a:lnTo>
                  <a:pt x="9980" y="176434"/>
                </a:lnTo>
                <a:lnTo>
                  <a:pt x="0" y="127000"/>
                </a:lnTo>
                <a:lnTo>
                  <a:pt x="9980" y="77565"/>
                </a:lnTo>
                <a:lnTo>
                  <a:pt x="37196" y="37196"/>
                </a:lnTo>
                <a:lnTo>
                  <a:pt x="77565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96082" y="7629605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184577" y="7367199"/>
            <a:ext cx="21140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COMPETENZE</a:t>
            </a:r>
            <a:endParaRPr sz="1600" dirty="0">
              <a:cs typeface="Proxima Nova Rg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796088" y="9476605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69380" y="9214198"/>
            <a:ext cx="13444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es-ES" sz="1600" b="1" spc="125" dirty="0" smtClean="0">
                <a:solidFill>
                  <a:srgbClr val="6FBF9A"/>
                </a:solidFill>
                <a:cs typeface="Proxima Nova Rg"/>
              </a:rPr>
              <a:t>LINGUE</a:t>
            </a:r>
            <a:endParaRPr sz="1600" dirty="0">
              <a:cs typeface="Proxima Nova Rg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788407" y="1301592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sz="1000" dirty="0">
              <a:cs typeface="Proxima Nova L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788406" y="1860309"/>
            <a:ext cx="214617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lang="fr-FR" sz="1000" dirty="0">
              <a:cs typeface="Proxima Nova L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88406" y="2419026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smtClean="0"/>
              <a:t>.</a:t>
            </a:r>
            <a:endParaRPr lang="fr-FR" sz="1000" dirty="0">
              <a:cs typeface="Proxima Nova Lt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621347" y="1305182"/>
            <a:ext cx="0" cy="1612026"/>
          </a:xfrm>
          <a:custGeom>
            <a:avLst/>
            <a:gdLst/>
            <a:ahLst/>
            <a:cxnLst/>
            <a:rect l="l" t="t" r="r" b="b"/>
            <a:pathLst>
              <a:path h="1612264">
                <a:moveTo>
                  <a:pt x="0" y="0"/>
                </a:moveTo>
                <a:lnTo>
                  <a:pt x="0" y="1612074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738016" y="1303557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37254" y="186100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37254" y="2423912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569380" y="1390493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69380" y="1374190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69380" y="1946036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9380" y="1929732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69380" y="2508677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69380" y="2492373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Image 10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/>
          <a:stretch/>
        </p:blipFill>
        <p:spPr>
          <a:xfrm>
            <a:off x="627959" y="385921"/>
            <a:ext cx="1922290" cy="1952378"/>
          </a:xfrm>
          <a:prstGeom prst="ellipse">
            <a:avLst/>
          </a:prstGeom>
          <a:ln w="28575">
            <a:solidFill>
              <a:srgbClr val="6FBF9A"/>
            </a:solidFill>
          </a:ln>
        </p:spPr>
      </p:pic>
    </p:spTree>
    <p:extLst>
      <p:ext uri="{BB962C8B-B14F-4D97-AF65-F5344CB8AC3E}">
        <p14:creationId xmlns:p14="http://schemas.microsoft.com/office/powerpoint/2010/main" val="1229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278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Semibold</vt:lpstr>
      <vt:lpstr>Lucida Sans</vt:lpstr>
      <vt:lpstr>Lucida Sans Unicode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2017-09-29T15:38:21Z</dcterms:created>
  <dcterms:modified xsi:type="dcterms:W3CDTF">2019-01-16T22:07:22Z</dcterms:modified>
</cp:coreProperties>
</file>