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9C6"/>
    <a:srgbClr val="B6C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124" d="100"/>
          <a:sy n="124" d="100"/>
        </p:scale>
        <p:origin x="444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46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D1E4-9C47-574E-8FDC-6BE45FF341EC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1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8" y="1708594"/>
            <a:ext cx="2973264" cy="8766778"/>
          </a:xfrm>
          <a:custGeom>
            <a:avLst/>
            <a:gdLst/>
            <a:ahLst/>
            <a:cxnLst/>
            <a:rect l="l" t="t" r="r" b="b"/>
            <a:pathLst>
              <a:path w="2973705" h="8768080">
                <a:moveTo>
                  <a:pt x="0" y="8767838"/>
                </a:moveTo>
                <a:lnTo>
                  <a:pt x="2973324" y="8767838"/>
                </a:lnTo>
                <a:lnTo>
                  <a:pt x="2973324" y="0"/>
                </a:lnTo>
                <a:lnTo>
                  <a:pt x="0" y="0"/>
                </a:lnTo>
                <a:lnTo>
                  <a:pt x="0" y="8767838"/>
                </a:lnTo>
                <a:close/>
              </a:path>
            </a:pathLst>
          </a:custGeom>
          <a:solidFill>
            <a:srgbClr val="D0D2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3301314" y="2304787"/>
            <a:ext cx="3717373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dirty="0" err="1" smtClean="0"/>
              <a:t>Interdum</a:t>
            </a:r>
            <a:r>
              <a:rPr lang="fr-FR" sz="1000" dirty="0" smtClean="0"/>
              <a:t> </a:t>
            </a:r>
            <a:r>
              <a:rPr lang="fr-FR" sz="1000" dirty="0"/>
              <a:t>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61647" y="6956679"/>
            <a:ext cx="785954" cy="1564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MS Word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MS Excel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Photoshop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AdWords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PHP / MySQL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Ruby On Rails</a:t>
            </a:r>
            <a:endParaRPr sz="1000" dirty="0">
              <a:cs typeface="Lato Semibold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83571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11086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37533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65048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91495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19010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46524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72972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00487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26935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19010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46524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72972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00487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26935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19010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46524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72972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00487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26935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83571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11086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37533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65048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91495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85752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13268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39715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67231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93677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61647" y="9365874"/>
            <a:ext cx="676663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Inglese</a:t>
            </a:r>
            <a:endParaRPr sz="1000" dirty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dirty="0" err="1" smtClean="0">
                <a:cs typeface="Lato Semibold"/>
              </a:rPr>
              <a:t>Francese</a:t>
            </a:r>
            <a:endParaRPr sz="1000" dirty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Tedesco</a:t>
            </a:r>
            <a:endParaRPr sz="1000" dirty="0">
              <a:cs typeface="Lato Semibold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481383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08899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35346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62861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989308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16823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44337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70785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98299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24748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16823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44337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70785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498299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24748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16823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44337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70785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98299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24748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81383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08899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35346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62861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989308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483567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611081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37529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65044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991492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483571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611086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737533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65048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91495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19010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46524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72972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500487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26935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119010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246524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372972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00487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26935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119010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46524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72972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500487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626935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483571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611086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737533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865048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991495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485752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613268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739715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867231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993677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3288615" y="6614293"/>
            <a:ext cx="3717373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7030A0"/>
                </a:solidFill>
              </a:rPr>
              <a:t>2010 - </a:t>
            </a:r>
            <a:r>
              <a:rPr lang="fr-FR" sz="1000" b="1" dirty="0">
                <a:solidFill>
                  <a:srgbClr val="7030A0"/>
                </a:solidFill>
              </a:rPr>
              <a:t>2015 | </a:t>
            </a:r>
            <a:r>
              <a:rPr lang="fr-FR" sz="1000" b="1" dirty="0">
                <a:solidFill>
                  <a:srgbClr val="7030A0"/>
                </a:solidFill>
              </a:rPr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 smtClean="0">
              <a:cs typeface="Proxima Nova Lt"/>
            </a:endParaRPr>
          </a:p>
          <a:p>
            <a:pPr algn="just" defTabSz="685800">
              <a:defRPr/>
            </a:pPr>
            <a:r>
              <a:rPr lang="fr-FR" sz="1000" b="1" dirty="0">
                <a:solidFill>
                  <a:srgbClr val="7030A0"/>
                </a:solidFill>
              </a:rPr>
              <a:t>2010 - 2015 | </a:t>
            </a:r>
            <a:r>
              <a:rPr lang="fr-FR" sz="1000" b="1" dirty="0">
                <a:solidFill>
                  <a:srgbClr val="7030A0"/>
                </a:solidFill>
              </a:rPr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Proxima Nova Lt"/>
            </a:endParaRPr>
          </a:p>
          <a:p>
            <a:pPr algn="just" defTabSz="685800">
              <a:defRPr/>
            </a:pPr>
            <a:r>
              <a:rPr lang="fr-FR" sz="1000" b="1" dirty="0">
                <a:solidFill>
                  <a:srgbClr val="7030A0"/>
                </a:solidFill>
              </a:rPr>
              <a:t>2010 - 2015 | </a:t>
            </a:r>
            <a:r>
              <a:rPr lang="fr-FR" sz="1000" b="1" dirty="0">
                <a:solidFill>
                  <a:srgbClr val="7030A0"/>
                </a:solidFill>
              </a:rPr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Proxima Nova Lt"/>
            </a:endParaRPr>
          </a:p>
          <a:p>
            <a:pPr algn="just" defTabSz="685800">
              <a:defRPr/>
            </a:pPr>
            <a:r>
              <a:rPr lang="fr-FR" sz="1000" b="1" dirty="0">
                <a:solidFill>
                  <a:srgbClr val="7030A0"/>
                </a:solidFill>
              </a:rPr>
              <a:t>2010 - 2015 | </a:t>
            </a:r>
            <a:r>
              <a:rPr lang="fr-FR" sz="1000" b="1" dirty="0">
                <a:solidFill>
                  <a:srgbClr val="7030A0"/>
                </a:solidFill>
              </a:rPr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Proxima Nova Lt"/>
            </a:endParaRPr>
          </a:p>
          <a:p>
            <a:pPr marL="12699" algn="just"/>
            <a:endParaRPr lang="fr-FR" sz="1000" dirty="0" smtClean="0">
              <a:cs typeface="Proxima Nova Lt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148" y="0"/>
            <a:ext cx="7559187" cy="1709166"/>
          </a:xfrm>
          <a:custGeom>
            <a:avLst/>
            <a:gdLst/>
            <a:ahLst/>
            <a:cxnLst/>
            <a:rect l="l" t="t" r="r" b="b"/>
            <a:pathLst>
              <a:path w="7560309" h="1709420">
                <a:moveTo>
                  <a:pt x="7560056" y="1708848"/>
                </a:moveTo>
                <a:lnTo>
                  <a:pt x="0" y="1708848"/>
                </a:lnTo>
                <a:lnTo>
                  <a:pt x="0" y="0"/>
                </a:lnTo>
                <a:lnTo>
                  <a:pt x="7560056" y="0"/>
                </a:lnTo>
                <a:lnTo>
                  <a:pt x="7560056" y="1708848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148" y="10475131"/>
            <a:ext cx="7559187" cy="215868"/>
          </a:xfrm>
          <a:custGeom>
            <a:avLst/>
            <a:gdLst/>
            <a:ahLst/>
            <a:cxnLst/>
            <a:rect l="l" t="t" r="r" b="b"/>
            <a:pathLst>
              <a:path w="7560309" h="215900">
                <a:moveTo>
                  <a:pt x="7560056" y="215315"/>
                </a:moveTo>
                <a:lnTo>
                  <a:pt x="0" y="215315"/>
                </a:lnTo>
                <a:lnTo>
                  <a:pt x="0" y="0"/>
                </a:lnTo>
                <a:lnTo>
                  <a:pt x="7560056" y="0"/>
                </a:lnTo>
                <a:lnTo>
                  <a:pt x="7560056" y="215315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554517" y="5100716"/>
            <a:ext cx="39554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EMAIL</a:t>
            </a:r>
            <a:endParaRPr sz="1000">
              <a:cs typeface="Proxima Nova Rg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54517" y="5354678"/>
            <a:ext cx="683793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CELLULARE</a:t>
            </a:r>
            <a:endParaRPr sz="1000" dirty="0">
              <a:cs typeface="Proxima Nova Rg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54515" y="5608640"/>
            <a:ext cx="6031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TELEFONO</a:t>
            </a:r>
            <a:endParaRPr sz="1000" dirty="0">
              <a:cs typeface="Proxima Nova Rg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54516" y="5862603"/>
            <a:ext cx="6031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es-ES" sz="1000" b="1" dirty="0" smtClean="0">
                <a:solidFill>
                  <a:srgbClr val="231F20"/>
                </a:solidFill>
                <a:cs typeface="Proxima Nova Rg"/>
              </a:rPr>
              <a:t>INDIRIZZO</a:t>
            </a:r>
            <a:endParaRPr sz="1000" dirty="0">
              <a:cs typeface="Proxima Nova Rg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337227" y="5100715"/>
            <a:ext cx="1445045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cs typeface="Proxima Nova Lt"/>
              </a:rPr>
              <a:t>name@mail.com</a:t>
            </a:r>
            <a:endParaRPr sz="1000" dirty="0">
              <a:cs typeface="Proxima Nova Lt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337227" y="5354678"/>
            <a:ext cx="10262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solidFill>
                  <a:srgbClr val="231F20"/>
                </a:solidFill>
                <a:cs typeface="Proxima Nova Lt"/>
              </a:rPr>
              <a:t>000 222 444</a:t>
            </a:r>
            <a:endParaRPr sz="1000" dirty="0">
              <a:cs typeface="Proxima Nova Lt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337227" y="5608640"/>
            <a:ext cx="1280605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Proxima Nova Lt"/>
              </a:rPr>
              <a:t>000 111 333</a:t>
            </a:r>
            <a:endParaRPr sz="1000" dirty="0">
              <a:cs typeface="Proxima Nova Lt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337227" y="5862602"/>
            <a:ext cx="115739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/>
            <a:r>
              <a:rPr lang="fr-FR" sz="1000" dirty="0" smtClean="0">
                <a:solidFill>
                  <a:srgbClr val="231F20"/>
                </a:solidFill>
                <a:cs typeface="Proxima Nova Lt"/>
              </a:rPr>
              <a:t>12 Street Name</a:t>
            </a:r>
          </a:p>
          <a:p>
            <a:pPr marL="12699" marR="5079"/>
            <a:r>
              <a:rPr lang="fr-FR" sz="1000" dirty="0" smtClean="0">
                <a:solidFill>
                  <a:srgbClr val="231F20"/>
                </a:solidFill>
                <a:cs typeface="Proxima Nova Lt"/>
              </a:rPr>
              <a:t>Roma</a:t>
            </a:r>
            <a:endParaRPr sz="1000" dirty="0">
              <a:cs typeface="Proxima Nova Lt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376267" y="4220736"/>
            <a:ext cx="2629721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</a:p>
        </p:txBody>
      </p:sp>
      <p:sp>
        <p:nvSpPr>
          <p:cNvPr id="140" name="object 140"/>
          <p:cNvSpPr txBox="1"/>
          <p:nvPr/>
        </p:nvSpPr>
        <p:spPr>
          <a:xfrm>
            <a:off x="4376268" y="4804850"/>
            <a:ext cx="262972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</a:p>
        </p:txBody>
      </p:sp>
      <p:sp>
        <p:nvSpPr>
          <p:cNvPr id="141" name="object 141"/>
          <p:cNvSpPr txBox="1"/>
          <p:nvPr/>
        </p:nvSpPr>
        <p:spPr>
          <a:xfrm>
            <a:off x="4376268" y="5388963"/>
            <a:ext cx="262972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</a:p>
        </p:txBody>
      </p:sp>
      <p:sp>
        <p:nvSpPr>
          <p:cNvPr id="142" name="object 142"/>
          <p:cNvSpPr txBox="1"/>
          <p:nvPr/>
        </p:nvSpPr>
        <p:spPr>
          <a:xfrm>
            <a:off x="545812" y="4729978"/>
            <a:ext cx="159805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CONTATTI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45811" y="6502634"/>
            <a:ext cx="143722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COMPETENZE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54548" y="8966068"/>
            <a:ext cx="110283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LINGUE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301402" y="2007705"/>
            <a:ext cx="186540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PROFILO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091508" y="543933"/>
            <a:ext cx="3411983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pc="75" dirty="0" smtClean="0">
                <a:solidFill>
                  <a:srgbClr val="FFFFFF"/>
                </a:solidFill>
                <a:cs typeface="Verdana"/>
              </a:rPr>
              <a:t>Nicolas DUCASSO</a:t>
            </a:r>
            <a:endParaRPr sz="3200" dirty="0">
              <a:cs typeface="Verdana"/>
            </a:endParaRPr>
          </a:p>
          <a:p>
            <a:pPr marR="21588" algn="ctr">
              <a:spcBef>
                <a:spcPts val="375"/>
              </a:spcBef>
            </a:pPr>
            <a:r>
              <a:rPr lang="fr-FR" sz="900" i="1" dirty="0">
                <a:solidFill>
                  <a:srgbClr val="FFFFFF"/>
                </a:solidFill>
                <a:cs typeface="Lato Light"/>
              </a:rPr>
              <a:t>TITOLO DELLA POSIZIONE</a:t>
            </a:r>
            <a:endParaRPr sz="900" dirty="0">
              <a:cs typeface="Lato Light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567215" y="4989637"/>
            <a:ext cx="2408197" cy="0"/>
          </a:xfrm>
          <a:custGeom>
            <a:avLst/>
            <a:gdLst/>
            <a:ahLst/>
            <a:cxnLst/>
            <a:rect l="l" t="t" r="r" b="b"/>
            <a:pathLst>
              <a:path w="2408555">
                <a:moveTo>
                  <a:pt x="0" y="0"/>
                </a:moveTo>
                <a:lnTo>
                  <a:pt x="2408174" y="0"/>
                </a:lnTo>
              </a:path>
            </a:pathLst>
          </a:custGeom>
          <a:ln w="254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14012" y="2270114"/>
            <a:ext cx="3691977" cy="0"/>
          </a:xfrm>
          <a:custGeom>
            <a:avLst/>
            <a:gdLst/>
            <a:ahLst/>
            <a:cxnLst/>
            <a:rect l="l" t="t" r="r" b="b"/>
            <a:pathLst>
              <a:path w="3692525">
                <a:moveTo>
                  <a:pt x="0" y="0"/>
                </a:moveTo>
                <a:lnTo>
                  <a:pt x="3691928" y="0"/>
                </a:lnTo>
              </a:path>
            </a:pathLst>
          </a:custGeom>
          <a:ln w="127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3301313" y="3866617"/>
            <a:ext cx="12860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FORMAZIONE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3314012" y="4129031"/>
            <a:ext cx="3691977" cy="0"/>
          </a:xfrm>
          <a:custGeom>
            <a:avLst/>
            <a:gdLst/>
            <a:ahLst/>
            <a:cxnLst/>
            <a:rect l="l" t="t" r="r" b="b"/>
            <a:pathLst>
              <a:path w="3692525">
                <a:moveTo>
                  <a:pt x="0" y="0"/>
                </a:moveTo>
                <a:lnTo>
                  <a:pt x="3691928" y="0"/>
                </a:lnTo>
              </a:path>
            </a:pathLst>
          </a:custGeom>
          <a:ln w="127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3288614" y="6272158"/>
            <a:ext cx="284443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spc="-10" dirty="0" smtClean="0">
                <a:solidFill>
                  <a:srgbClr val="7030A0"/>
                </a:solidFill>
                <a:cs typeface="Proxima Nova Rg"/>
              </a:rPr>
              <a:t>ESPERIENZA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3301313" y="6534571"/>
            <a:ext cx="3691977" cy="0"/>
          </a:xfrm>
          <a:custGeom>
            <a:avLst/>
            <a:gdLst/>
            <a:ahLst/>
            <a:cxnLst/>
            <a:rect l="l" t="t" r="r" b="b"/>
            <a:pathLst>
              <a:path w="3692525">
                <a:moveTo>
                  <a:pt x="0" y="0"/>
                </a:moveTo>
                <a:lnTo>
                  <a:pt x="3691928" y="0"/>
                </a:lnTo>
              </a:path>
            </a:pathLst>
          </a:custGeom>
          <a:ln w="127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67215" y="6782186"/>
            <a:ext cx="2408197" cy="0"/>
          </a:xfrm>
          <a:custGeom>
            <a:avLst/>
            <a:gdLst/>
            <a:ahLst/>
            <a:cxnLst/>
            <a:rect l="l" t="t" r="r" b="b"/>
            <a:pathLst>
              <a:path w="2408555">
                <a:moveTo>
                  <a:pt x="0" y="0"/>
                </a:moveTo>
                <a:lnTo>
                  <a:pt x="2408174" y="0"/>
                </a:lnTo>
              </a:path>
            </a:pathLst>
          </a:custGeom>
          <a:ln w="254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67215" y="9243983"/>
            <a:ext cx="2408197" cy="0"/>
          </a:xfrm>
          <a:custGeom>
            <a:avLst/>
            <a:gdLst/>
            <a:ahLst/>
            <a:cxnLst/>
            <a:rect l="l" t="t" r="r" b="b"/>
            <a:pathLst>
              <a:path w="2408555">
                <a:moveTo>
                  <a:pt x="0" y="0"/>
                </a:moveTo>
                <a:lnTo>
                  <a:pt x="2408174" y="0"/>
                </a:lnTo>
              </a:path>
            </a:pathLst>
          </a:custGeom>
          <a:ln w="254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3301314" y="4223776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 smtClean="0">
                <a:solidFill>
                  <a:srgbClr val="231F20"/>
                </a:solidFill>
                <a:cs typeface="Proxima Nova Rg"/>
              </a:rPr>
              <a:t>201</a:t>
            </a:r>
            <a:r>
              <a:rPr lang="fr-FR" sz="1000" b="1" dirty="0">
                <a:solidFill>
                  <a:srgbClr val="231F20"/>
                </a:solidFill>
                <a:cs typeface="Proxima Nova Rg"/>
              </a:rPr>
              <a:t>5</a:t>
            </a:r>
            <a:r>
              <a:rPr sz="1000" b="1" dirty="0" smtClean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 smtClean="0">
                <a:solidFill>
                  <a:srgbClr val="231F20"/>
                </a:solidFill>
                <a:cs typeface="Proxima Nova Rg"/>
              </a:rPr>
              <a:t>20</a:t>
            </a: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16</a:t>
            </a:r>
            <a:endParaRPr sz="1000" dirty="0">
              <a:cs typeface="Proxima Nova Rg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301314" y="4804714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2015 -</a:t>
            </a:r>
            <a:r>
              <a:rPr lang="de-DE" sz="1000" b="1" spc="-100" dirty="0" smtClean="0">
                <a:solidFill>
                  <a:srgbClr val="231F20"/>
                </a:solidFill>
                <a:cs typeface="Proxima Nova Rg"/>
              </a:rPr>
              <a:t> </a:t>
            </a:r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2016</a:t>
            </a:r>
            <a:endParaRPr lang="de-DE" sz="1000" dirty="0">
              <a:cs typeface="Proxima Nova Rg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301314" y="5391875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2015 -</a:t>
            </a:r>
            <a:r>
              <a:rPr lang="de-DE" sz="1000" b="1" spc="-100" dirty="0" smtClean="0">
                <a:solidFill>
                  <a:srgbClr val="231F20"/>
                </a:solidFill>
                <a:cs typeface="Proxima Nova Rg"/>
              </a:rPr>
              <a:t> </a:t>
            </a:r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2016</a:t>
            </a:r>
            <a:endParaRPr lang="de-DE" sz="1000" dirty="0">
              <a:cs typeface="Proxima Nova Rg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221915" y="4224310"/>
            <a:ext cx="0" cy="1621549"/>
          </a:xfrm>
          <a:custGeom>
            <a:avLst/>
            <a:gdLst/>
            <a:ahLst/>
            <a:cxnLst/>
            <a:rect l="l" t="t" r="r" b="b"/>
            <a:pathLst>
              <a:path h="1621789">
                <a:moveTo>
                  <a:pt x="0" y="0"/>
                </a:moveTo>
                <a:lnTo>
                  <a:pt x="0" y="1621637"/>
                </a:lnTo>
              </a:path>
            </a:pathLst>
          </a:custGeom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180775" y="4268496"/>
            <a:ext cx="82538" cy="82538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41147" y="0"/>
                </a:moveTo>
                <a:lnTo>
                  <a:pt x="25133" y="3232"/>
                </a:lnTo>
                <a:lnTo>
                  <a:pt x="12053" y="12047"/>
                </a:lnTo>
                <a:lnTo>
                  <a:pt x="3234" y="25122"/>
                </a:lnTo>
                <a:lnTo>
                  <a:pt x="0" y="41135"/>
                </a:lnTo>
                <a:lnTo>
                  <a:pt x="3234" y="57147"/>
                </a:lnTo>
                <a:lnTo>
                  <a:pt x="12053" y="70223"/>
                </a:lnTo>
                <a:lnTo>
                  <a:pt x="25133" y="79038"/>
                </a:lnTo>
                <a:lnTo>
                  <a:pt x="41147" y="82270"/>
                </a:lnTo>
                <a:lnTo>
                  <a:pt x="57160" y="79038"/>
                </a:lnTo>
                <a:lnTo>
                  <a:pt x="70235" y="70223"/>
                </a:lnTo>
                <a:lnTo>
                  <a:pt x="79050" y="57147"/>
                </a:lnTo>
                <a:lnTo>
                  <a:pt x="82283" y="41135"/>
                </a:lnTo>
                <a:lnTo>
                  <a:pt x="79050" y="25122"/>
                </a:lnTo>
                <a:lnTo>
                  <a:pt x="70235" y="12047"/>
                </a:lnTo>
                <a:lnTo>
                  <a:pt x="57160" y="3232"/>
                </a:lnTo>
                <a:lnTo>
                  <a:pt x="4114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180775" y="4849435"/>
            <a:ext cx="82538" cy="82538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41147" y="0"/>
                </a:moveTo>
                <a:lnTo>
                  <a:pt x="25133" y="3232"/>
                </a:lnTo>
                <a:lnTo>
                  <a:pt x="12053" y="12047"/>
                </a:lnTo>
                <a:lnTo>
                  <a:pt x="3234" y="25122"/>
                </a:lnTo>
                <a:lnTo>
                  <a:pt x="0" y="41135"/>
                </a:lnTo>
                <a:lnTo>
                  <a:pt x="3234" y="57147"/>
                </a:lnTo>
                <a:lnTo>
                  <a:pt x="12053" y="70223"/>
                </a:lnTo>
                <a:lnTo>
                  <a:pt x="25133" y="79038"/>
                </a:lnTo>
                <a:lnTo>
                  <a:pt x="41147" y="82270"/>
                </a:lnTo>
                <a:lnTo>
                  <a:pt x="57160" y="79038"/>
                </a:lnTo>
                <a:lnTo>
                  <a:pt x="70235" y="70223"/>
                </a:lnTo>
                <a:lnTo>
                  <a:pt x="79050" y="57147"/>
                </a:lnTo>
                <a:lnTo>
                  <a:pt x="82283" y="41135"/>
                </a:lnTo>
                <a:lnTo>
                  <a:pt x="79050" y="25122"/>
                </a:lnTo>
                <a:lnTo>
                  <a:pt x="70235" y="12047"/>
                </a:lnTo>
                <a:lnTo>
                  <a:pt x="57160" y="3232"/>
                </a:lnTo>
                <a:lnTo>
                  <a:pt x="4114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180775" y="5436585"/>
            <a:ext cx="82538" cy="82538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41147" y="0"/>
                </a:moveTo>
                <a:lnTo>
                  <a:pt x="25133" y="3232"/>
                </a:lnTo>
                <a:lnTo>
                  <a:pt x="12053" y="12047"/>
                </a:lnTo>
                <a:lnTo>
                  <a:pt x="3234" y="25122"/>
                </a:lnTo>
                <a:lnTo>
                  <a:pt x="0" y="41135"/>
                </a:lnTo>
                <a:lnTo>
                  <a:pt x="3234" y="57147"/>
                </a:lnTo>
                <a:lnTo>
                  <a:pt x="12053" y="70223"/>
                </a:lnTo>
                <a:lnTo>
                  <a:pt x="25133" y="79038"/>
                </a:lnTo>
                <a:lnTo>
                  <a:pt x="41147" y="82270"/>
                </a:lnTo>
                <a:lnTo>
                  <a:pt x="57160" y="79038"/>
                </a:lnTo>
                <a:lnTo>
                  <a:pt x="70235" y="70223"/>
                </a:lnTo>
                <a:lnTo>
                  <a:pt x="79050" y="57147"/>
                </a:lnTo>
                <a:lnTo>
                  <a:pt x="82283" y="41135"/>
                </a:lnTo>
                <a:lnTo>
                  <a:pt x="79050" y="25122"/>
                </a:lnTo>
                <a:lnTo>
                  <a:pt x="70235" y="12047"/>
                </a:lnTo>
                <a:lnTo>
                  <a:pt x="57160" y="3232"/>
                </a:lnTo>
                <a:lnTo>
                  <a:pt x="4114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6" name="Image 16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2" r="16925"/>
          <a:stretch/>
        </p:blipFill>
        <p:spPr>
          <a:xfrm>
            <a:off x="554457" y="2104384"/>
            <a:ext cx="2012166" cy="202464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174" name="Parallélogramme 173"/>
          <p:cNvSpPr/>
          <p:nvPr/>
        </p:nvSpPr>
        <p:spPr>
          <a:xfrm>
            <a:off x="196568" y="0"/>
            <a:ext cx="515900" cy="1708594"/>
          </a:xfrm>
          <a:prstGeom prst="parallelogram">
            <a:avLst>
              <a:gd name="adj" fmla="val 604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Parallélogramme 174"/>
          <p:cNvSpPr/>
          <p:nvPr/>
        </p:nvSpPr>
        <p:spPr>
          <a:xfrm>
            <a:off x="476563" y="290"/>
            <a:ext cx="515900" cy="1708594"/>
          </a:xfrm>
          <a:prstGeom prst="parallelogram">
            <a:avLst>
              <a:gd name="adj" fmla="val 604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Parallélogramme 175"/>
          <p:cNvSpPr/>
          <p:nvPr/>
        </p:nvSpPr>
        <p:spPr>
          <a:xfrm>
            <a:off x="752741" y="1928"/>
            <a:ext cx="515900" cy="1708594"/>
          </a:xfrm>
          <a:prstGeom prst="parallelogram">
            <a:avLst>
              <a:gd name="adj" fmla="val 604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Parallélogramme 176"/>
          <p:cNvSpPr/>
          <p:nvPr/>
        </p:nvSpPr>
        <p:spPr>
          <a:xfrm>
            <a:off x="6367493" y="1067"/>
            <a:ext cx="515900" cy="1708594"/>
          </a:xfrm>
          <a:prstGeom prst="parallelogram">
            <a:avLst>
              <a:gd name="adj" fmla="val 60449"/>
            </a:avLst>
          </a:prstGeom>
          <a:solidFill>
            <a:srgbClr val="893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Parallélogramme 177"/>
          <p:cNvSpPr/>
          <p:nvPr/>
        </p:nvSpPr>
        <p:spPr>
          <a:xfrm>
            <a:off x="6647488" y="1357"/>
            <a:ext cx="515900" cy="1708594"/>
          </a:xfrm>
          <a:prstGeom prst="parallelogram">
            <a:avLst>
              <a:gd name="adj" fmla="val 60449"/>
            </a:avLst>
          </a:prstGeom>
          <a:solidFill>
            <a:srgbClr val="893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Parallélogramme 178"/>
          <p:cNvSpPr/>
          <p:nvPr/>
        </p:nvSpPr>
        <p:spPr>
          <a:xfrm>
            <a:off x="6923666" y="2995"/>
            <a:ext cx="515900" cy="1708594"/>
          </a:xfrm>
          <a:prstGeom prst="parallelogram">
            <a:avLst>
              <a:gd name="adj" fmla="val 60449"/>
            </a:avLst>
          </a:prstGeom>
          <a:solidFill>
            <a:srgbClr val="893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3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324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Light</vt:lpstr>
      <vt:lpstr>Lato Semibold</vt:lpstr>
      <vt:lpstr>Proxima Nova Lt</vt:lpstr>
      <vt:lpstr>Proxima Nova Rg</vt:lpstr>
      <vt:lpstr>Verdana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2017-09-29T14:42:11Z</dcterms:created>
  <dcterms:modified xsi:type="dcterms:W3CDTF">2019-01-16T21:58:30Z</dcterms:modified>
</cp:coreProperties>
</file>