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1DD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6" d="100"/>
          <a:sy n="96" d="100"/>
        </p:scale>
        <p:origin x="1110" y="-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7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83B7-4A9F-D144-B936-6E436439876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14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480" y="12"/>
            <a:ext cx="2923741" cy="2237408"/>
          </a:xfrm>
          <a:custGeom>
            <a:avLst/>
            <a:gdLst/>
            <a:ahLst/>
            <a:cxnLst/>
            <a:rect l="l" t="t" r="r" b="b"/>
            <a:pathLst>
              <a:path w="2924175" h="2237740">
                <a:moveTo>
                  <a:pt x="0" y="2237206"/>
                </a:moveTo>
                <a:lnTo>
                  <a:pt x="2924047" y="2237206"/>
                </a:lnTo>
                <a:lnTo>
                  <a:pt x="2924047" y="0"/>
                </a:lnTo>
                <a:lnTo>
                  <a:pt x="0" y="0"/>
                </a:lnTo>
                <a:lnTo>
                  <a:pt x="0" y="2237206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37480" y="3706630"/>
            <a:ext cx="2923741" cy="6983963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80643" y="43194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Indirizzo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Roma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Telefono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Twitter.com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Email: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name@mail.com</a:t>
            </a:r>
            <a:endParaRPr sz="1000" dirty="0">
              <a:solidFill>
                <a:schemeClr val="bg1"/>
              </a:solidFill>
              <a:cs typeface="Proxima Nova Rg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27" y="3680356"/>
            <a:ext cx="3825942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5CC1DD"/>
                </a:solidFill>
              </a:rPr>
              <a:t>2010 - </a:t>
            </a:r>
            <a:r>
              <a:rPr lang="fr-FR" sz="1000" b="1" dirty="0">
                <a:solidFill>
                  <a:srgbClr val="5CC1DD"/>
                </a:solidFill>
              </a:rPr>
              <a:t>2015 | </a:t>
            </a:r>
            <a:r>
              <a:rPr lang="fr-FR" sz="1000" b="1" dirty="0">
                <a:solidFill>
                  <a:srgbClr val="5CC1DD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228" y="848919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FORMAZIONE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227" y="3248330"/>
            <a:ext cx="237137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5" dirty="0" smtClean="0">
                <a:solidFill>
                  <a:srgbClr val="231F20"/>
                </a:solidFill>
                <a:cs typeface="Proxima Nova Rg"/>
              </a:rPr>
              <a:t>ESPERIENZA</a:t>
            </a:r>
            <a:endParaRPr sz="1600" dirty="0">
              <a:cs typeface="Proxima Nova Rg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598" y="7501917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COMPETENZE / LINGUE</a:t>
            </a:r>
            <a:endParaRPr sz="1600" dirty="0">
              <a:cs typeface="Proxima Nova Rg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12" y="9178068"/>
            <a:ext cx="146445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PERSONALITÀ</a:t>
            </a:r>
            <a:endParaRPr sz="1600" dirty="0">
              <a:cs typeface="Proxima Nova Rg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0396" y="7902956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511" y="8182315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CONTABILITÀ</a:t>
            </a:r>
            <a:endParaRPr sz="1000" dirty="0">
              <a:cs typeface="Proxima Nova Rg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0" y="8461673"/>
            <a:ext cx="113175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AMMINISTRAZIONE </a:t>
            </a:r>
            <a:endParaRPr sz="1000" dirty="0">
              <a:cs typeface="Proxima Nova Rg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64128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18090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72052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26014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9977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64128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18090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72052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26014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9977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64128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18090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2052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26014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79977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449666" y="789422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INGLESE</a:t>
            </a:r>
            <a:endParaRPr sz="1000" dirty="0">
              <a:cs typeface="Proxima Nova Rg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48182" y="817358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FRANCESE</a:t>
            </a:r>
            <a:endParaRPr sz="1000" dirty="0">
              <a:cs typeface="Proxima Nova Rg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46426" y="8452943"/>
            <a:ext cx="54639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CINESE</a:t>
            </a:r>
            <a:endParaRPr sz="1000" dirty="0">
              <a:cs typeface="Proxima Nova Rg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22266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7662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30588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84550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38512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266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7662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30588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84550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38512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49377" y="9566013"/>
            <a:ext cx="9343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ORGANIZZATO</a:t>
            </a:r>
            <a:endParaRPr sz="1000" dirty="0">
              <a:cs typeface="Proxima Nova Rg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0931" y="9845371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CREATIVO</a:t>
            </a:r>
            <a:endParaRPr sz="1000" dirty="0">
              <a:cs typeface="Proxima Nova Rg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24372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78334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229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8625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4022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24372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78334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3229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8625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4022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496731" y="9557282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LEADER</a:t>
            </a:r>
            <a:endParaRPr sz="1000" dirty="0">
              <a:cs typeface="Proxima Nova Rg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85364" y="9836640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SERIO</a:t>
            </a:r>
            <a:endParaRPr sz="1000" dirty="0">
              <a:cs typeface="Proxima Nova Rg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7296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2693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8089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34855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8817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7296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2693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8089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34855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8817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2266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7662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30588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84550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38512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37480" y="2236887"/>
            <a:ext cx="2923741" cy="1469807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11607" y="3397605"/>
            <a:ext cx="2553687" cy="0"/>
          </a:xfrm>
          <a:custGeom>
            <a:avLst/>
            <a:gdLst/>
            <a:ahLst/>
            <a:cxnLst/>
            <a:rect l="l" t="t" r="r" b="b"/>
            <a:pathLst>
              <a:path w="1310639">
                <a:moveTo>
                  <a:pt x="0" y="0"/>
                </a:moveTo>
                <a:lnTo>
                  <a:pt x="131039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 flipV="1">
            <a:off x="2776969" y="7586698"/>
            <a:ext cx="1585272" cy="45719"/>
          </a:xfrm>
          <a:custGeom>
            <a:avLst/>
            <a:gdLst/>
            <a:ahLst/>
            <a:cxnLst/>
            <a:rect l="l" t="t" r="r" b="b"/>
            <a:pathLst>
              <a:path w="2996565">
                <a:moveTo>
                  <a:pt x="0" y="0"/>
                </a:moveTo>
                <a:lnTo>
                  <a:pt x="2996463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940880" y="9324996"/>
            <a:ext cx="2429149" cy="0"/>
          </a:xfrm>
          <a:custGeom>
            <a:avLst/>
            <a:gdLst/>
            <a:ahLst/>
            <a:cxnLst/>
            <a:rect l="l" t="t" r="r" b="b"/>
            <a:pathLst>
              <a:path w="2429510">
                <a:moveTo>
                  <a:pt x="0" y="0"/>
                </a:moveTo>
                <a:lnTo>
                  <a:pt x="242907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855688" y="996607"/>
            <a:ext cx="2495814" cy="0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5398605" y="39378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CONTATTI</a:t>
            </a:r>
            <a:endParaRPr sz="1400" dirty="0">
              <a:cs typeface="Proxima Nova Rg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85649" y="68600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PROFILO</a:t>
            </a:r>
            <a:endParaRPr sz="1400" dirty="0">
              <a:cs typeface="Proxima Nova Rg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046038" y="2376882"/>
            <a:ext cx="2126934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Victoria</a:t>
            </a:r>
          </a:p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NGUYEN</a:t>
            </a:r>
            <a:endParaRPr sz="3000" dirty="0">
              <a:cs typeface="Proxima Nova Rg"/>
            </a:endParaRPr>
          </a:p>
          <a:p>
            <a:pPr marR="10159" algn="ctr">
              <a:spcBef>
                <a:spcPts val="100"/>
              </a:spcBef>
            </a:pPr>
            <a:r>
              <a:rPr lang="fr-FR" sz="1100" b="1" dirty="0">
                <a:solidFill>
                  <a:srgbClr val="FFFFFF"/>
                </a:solidFill>
                <a:cs typeface="Lato Light"/>
              </a:rPr>
              <a:t>TITOLO DELLA POSIZIONE</a:t>
            </a:r>
            <a:endParaRPr sz="1100" b="1" dirty="0">
              <a:cs typeface="Lato Light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91"/>
          <a:stretch/>
        </p:blipFill>
        <p:spPr>
          <a:xfrm>
            <a:off x="5340489" y="180032"/>
            <a:ext cx="1497151" cy="2056855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507726" y="1203621"/>
            <a:ext cx="37782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19" name="object 122"/>
          <p:cNvSpPr txBox="1"/>
          <p:nvPr/>
        </p:nvSpPr>
        <p:spPr>
          <a:xfrm>
            <a:off x="5107306" y="72111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algn="ctr"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</a:t>
            </a:r>
          </a:p>
        </p:txBody>
      </p:sp>
      <p:cxnSp>
        <p:nvCxnSpPr>
          <p:cNvPr id="121" name="Connecteur droit 120"/>
          <p:cNvCxnSpPr/>
          <p:nvPr/>
        </p:nvCxnSpPr>
        <p:spPr>
          <a:xfrm>
            <a:off x="5107306" y="4225771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5107306" y="7148004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bject 107"/>
          <p:cNvSpPr/>
          <p:nvPr/>
        </p:nvSpPr>
        <p:spPr>
          <a:xfrm>
            <a:off x="4645583" y="10581909"/>
            <a:ext cx="2927841" cy="10368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07"/>
          <p:cNvSpPr/>
          <p:nvPr/>
        </p:nvSpPr>
        <p:spPr>
          <a:xfrm>
            <a:off x="0" y="0"/>
            <a:ext cx="4637480" cy="10020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"/>
          <p:cNvSpPr/>
          <p:nvPr/>
        </p:nvSpPr>
        <p:spPr>
          <a:xfrm>
            <a:off x="-11991" y="10576057"/>
            <a:ext cx="4657573" cy="115756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374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2017-09-29T14:13:08Z</dcterms:created>
  <dcterms:modified xsi:type="dcterms:W3CDTF">2019-01-16T21:48:26Z</dcterms:modified>
</cp:coreProperties>
</file>