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686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9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8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2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3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39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7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58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F437E-DFA3-2447-9B76-1102391A036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0F5B-09E5-B946-A750-9F28BDDA86A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41023"/>
              </p:ext>
            </p:extLst>
          </p:nvPr>
        </p:nvGraphicFramePr>
        <p:xfrm>
          <a:off x="0" y="0"/>
          <a:ext cx="6858000" cy="17335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3850"/>
                <a:gridCol w="4893424"/>
                <a:gridCol w="1640726"/>
              </a:tblGrid>
              <a:tr h="3204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42722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Nelson  MONFORTIS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9859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35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6" name="Image 5" descr="noavatar_17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257" y="320357"/>
            <a:ext cx="1188085" cy="118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068"/>
              </p:ext>
            </p:extLst>
          </p:nvPr>
        </p:nvGraphicFramePr>
        <p:xfrm>
          <a:off x="342901" y="1937177"/>
          <a:ext cx="6096065" cy="776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89"/>
                <a:gridCol w="3181143"/>
                <a:gridCol w="2131333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FORMAZIONE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CONTATTI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Roma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Italia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Telefono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Cellulare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ESPERIENZA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LINGUE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sem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 id,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erat.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scritto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scritto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Orale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scritto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Madrelingua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sem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 id,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erat.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INFORMATICA</a:t>
                      </a: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sem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 id,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erat.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PERSONALITÀ</a:t>
                      </a: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Creativo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Innovatore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Organizzato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2014 - 2017</a:t>
                      </a:r>
                      <a:endParaRPr lang="fr-FR" sz="9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dignissim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nec.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sem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 id, </a:t>
                      </a:r>
                      <a:r>
                        <a:rPr lang="pt-B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mollis</a:t>
                      </a:r>
                      <a:r>
                        <a:rPr lang="pt-B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erat.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b="1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INFORMAZIONE</a:t>
                      </a:r>
                      <a:r>
                        <a:rPr lang="fr-FR" sz="1400" b="1" baseline="0" dirty="0" smtClean="0">
                          <a:solidFill>
                            <a:schemeClr val="accent4"/>
                          </a:solidFill>
                        </a:rPr>
                        <a:t> ADDIZIONALE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117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2016-05-27T13:25:44Z</dcterms:created>
  <dcterms:modified xsi:type="dcterms:W3CDTF">2018-12-17T13:53:26Z</dcterms:modified>
</cp:coreProperties>
</file>